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7" r:id="rId5"/>
    <p:sldId id="286" r:id="rId6"/>
    <p:sldId id="287" r:id="rId7"/>
    <p:sldId id="288" r:id="rId8"/>
    <p:sldId id="292" r:id="rId9"/>
    <p:sldId id="289" r:id="rId10"/>
    <p:sldId id="293" r:id="rId11"/>
    <p:sldId id="290" r:id="rId12"/>
    <p:sldId id="321" r:id="rId13"/>
    <p:sldId id="297" r:id="rId14"/>
    <p:sldId id="296" r:id="rId15"/>
    <p:sldId id="298" r:id="rId16"/>
    <p:sldId id="299" r:id="rId17"/>
    <p:sldId id="320" r:id="rId18"/>
    <p:sldId id="305" r:id="rId19"/>
    <p:sldId id="300" r:id="rId20"/>
    <p:sldId id="301" r:id="rId21"/>
    <p:sldId id="311" r:id="rId22"/>
    <p:sldId id="308" r:id="rId23"/>
    <p:sldId id="316" r:id="rId24"/>
    <p:sldId id="309" r:id="rId25"/>
    <p:sldId id="340" r:id="rId26"/>
    <p:sldId id="310" r:id="rId27"/>
    <p:sldId id="341" r:id="rId28"/>
    <p:sldId id="329" r:id="rId29"/>
    <p:sldId id="314" r:id="rId30"/>
    <p:sldId id="327" r:id="rId31"/>
    <p:sldId id="334" r:id="rId32"/>
    <p:sldId id="336" r:id="rId33"/>
    <p:sldId id="337" r:id="rId34"/>
    <p:sldId id="338" r:id="rId35"/>
    <p:sldId id="307" r:id="rId36"/>
    <p:sldId id="343" r:id="rId37"/>
    <p:sldId id="304" r:id="rId38"/>
    <p:sldId id="342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12F60-D286-4255-A0D2-97E6C9D572B3}" v="38" dt="2021-02-10T11:10:04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OSCAR PRADO GARCIA" userId="S::roprado@educa.jcyl.es::0b5288e5-b3f8-41a7-90ae-edab787ca164" providerId="AD" clId="Web-{38AD7E4E-7C63-46C3-A888-FD9E68FA6413}"/>
    <pc:docChg chg="modSld">
      <pc:chgData name="RUBEN OSCAR PRADO GARCIA" userId="S::roprado@educa.jcyl.es::0b5288e5-b3f8-41a7-90ae-edab787ca164" providerId="AD" clId="Web-{38AD7E4E-7C63-46C3-A888-FD9E68FA6413}" dt="2021-01-30T12:04:52.347" v="1" actId="20577"/>
      <pc:docMkLst>
        <pc:docMk/>
      </pc:docMkLst>
      <pc:sldChg chg="modSp">
        <pc:chgData name="RUBEN OSCAR PRADO GARCIA" userId="S::roprado@educa.jcyl.es::0b5288e5-b3f8-41a7-90ae-edab787ca164" providerId="AD" clId="Web-{38AD7E4E-7C63-46C3-A888-FD9E68FA6413}" dt="2021-01-30T12:04:52.347" v="1" actId="20577"/>
        <pc:sldMkLst>
          <pc:docMk/>
          <pc:sldMk cId="33174808" sldId="315"/>
        </pc:sldMkLst>
        <pc:spChg chg="mod">
          <ac:chgData name="RUBEN OSCAR PRADO GARCIA" userId="S::roprado@educa.jcyl.es::0b5288e5-b3f8-41a7-90ae-edab787ca164" providerId="AD" clId="Web-{38AD7E4E-7C63-46C3-A888-FD9E68FA6413}" dt="2021-01-30T12:04:52.347" v="1" actId="20577"/>
          <ac:spMkLst>
            <pc:docMk/>
            <pc:sldMk cId="33174808" sldId="315"/>
            <ac:spMk id="42" creationId="{87453242-3824-46BD-A7A6-58381FE60F41}"/>
          </ac:spMkLst>
        </pc:spChg>
      </pc:sldChg>
    </pc:docChg>
  </pc:docChgLst>
  <pc:docChgLst>
    <pc:chgData name="RUBEN OSCAR PRADO GARCIA" userId="S::roprado@educa.jcyl.es::0b5288e5-b3f8-41a7-90ae-edab787ca164" providerId="AD" clId="Web-{7A319A25-D839-4FF9-ADCF-5D73B5F45B73}"/>
    <pc:docChg chg="addSld modSld">
      <pc:chgData name="RUBEN OSCAR PRADO GARCIA" userId="S::roprado@educa.jcyl.es::0b5288e5-b3f8-41a7-90ae-edab787ca164" providerId="AD" clId="Web-{7A319A25-D839-4FF9-ADCF-5D73B5F45B73}" dt="2021-01-28T10:12:29.575" v="764" actId="14100"/>
      <pc:docMkLst>
        <pc:docMk/>
      </pc:docMkLst>
      <pc:sldChg chg="addSp delSp modSp">
        <pc:chgData name="RUBEN OSCAR PRADO GARCIA" userId="S::roprado@educa.jcyl.es::0b5288e5-b3f8-41a7-90ae-edab787ca164" providerId="AD" clId="Web-{7A319A25-D839-4FF9-ADCF-5D73B5F45B73}" dt="2021-01-28T09:59:51.837" v="720"/>
        <pc:sldMkLst>
          <pc:docMk/>
          <pc:sldMk cId="4038442003" sldId="300"/>
        </pc:sldMkLst>
        <pc:spChg chg="add del mod">
          <ac:chgData name="RUBEN OSCAR PRADO GARCIA" userId="S::roprado@educa.jcyl.es::0b5288e5-b3f8-41a7-90ae-edab787ca164" providerId="AD" clId="Web-{7A319A25-D839-4FF9-ADCF-5D73B5F45B73}" dt="2021-01-28T09:59:01.460" v="639"/>
          <ac:spMkLst>
            <pc:docMk/>
            <pc:sldMk cId="4038442003" sldId="300"/>
            <ac:spMk id="58" creationId="{EC8CE0DA-F981-4010-9DC6-42B7F3A90925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9:31.242" v="716" actId="20577"/>
          <ac:spMkLst>
            <pc:docMk/>
            <pc:sldMk cId="4038442003" sldId="300"/>
            <ac:spMk id="59" creationId="{2603C891-E85A-4A57-B15D-658E71487451}"/>
          </ac:spMkLst>
        </pc:spChg>
        <pc:picChg chg="add mod ord">
          <ac:chgData name="RUBEN OSCAR PRADO GARCIA" userId="S::roprado@educa.jcyl.es::0b5288e5-b3f8-41a7-90ae-edab787ca164" providerId="AD" clId="Web-{7A319A25-D839-4FF9-ADCF-5D73B5F45B73}" dt="2021-01-28T09:59:51.837" v="720"/>
          <ac:picMkLst>
            <pc:docMk/>
            <pc:sldMk cId="4038442003" sldId="300"/>
            <ac:picMk id="3" creationId="{4FFB54DD-2EA2-4304-9E21-B06A2C8F9B8E}"/>
          </ac:picMkLst>
        </pc:picChg>
      </pc:sldChg>
      <pc:sldChg chg="addSp delSp modSp">
        <pc:chgData name="RUBEN OSCAR PRADO GARCIA" userId="S::roprado@educa.jcyl.es::0b5288e5-b3f8-41a7-90ae-edab787ca164" providerId="AD" clId="Web-{7A319A25-D839-4FF9-ADCF-5D73B5F45B73}" dt="2021-01-28T10:03:02.107" v="725"/>
        <pc:sldMkLst>
          <pc:docMk/>
          <pc:sldMk cId="4030174478" sldId="305"/>
        </pc:sldMkLst>
        <pc:spChg chg="del">
          <ac:chgData name="RUBEN OSCAR PRADO GARCIA" userId="S::roprado@educa.jcyl.es::0b5288e5-b3f8-41a7-90ae-edab787ca164" providerId="AD" clId="Web-{7A319A25-D839-4FF9-ADCF-5D73B5F45B73}" dt="2021-01-28T09:48:55.210" v="274"/>
          <ac:spMkLst>
            <pc:docMk/>
            <pc:sldMk cId="4030174478" sldId="305"/>
            <ac:spMk id="4" creationId="{C4BF7578-B32B-4381-B2ED-BA30F7AD5399}"/>
          </ac:spMkLst>
        </pc:spChg>
        <pc:spChg chg="mod">
          <ac:chgData name="RUBEN OSCAR PRADO GARCIA" userId="S::roprado@educa.jcyl.es::0b5288e5-b3f8-41a7-90ae-edab787ca164" providerId="AD" clId="Web-{7A319A25-D839-4FF9-ADCF-5D73B5F45B73}" dt="2021-01-28T09:54:09.562" v="567" actId="20577"/>
          <ac:spMkLst>
            <pc:docMk/>
            <pc:sldMk cId="4030174478" sldId="305"/>
            <ac:spMk id="9" creationId="{7AB5E337-4CB4-4DD3-9058-15C28B4260DE}"/>
          </ac:spMkLst>
        </pc:spChg>
        <pc:spChg chg="del mod">
          <ac:chgData name="RUBEN OSCAR PRADO GARCIA" userId="S::roprado@educa.jcyl.es::0b5288e5-b3f8-41a7-90ae-edab787ca164" providerId="AD" clId="Web-{7A319A25-D839-4FF9-ADCF-5D73B5F45B73}" dt="2021-01-28T09:49:04.289" v="276"/>
          <ac:spMkLst>
            <pc:docMk/>
            <pc:sldMk cId="4030174478" sldId="305"/>
            <ac:spMk id="41" creationId="{8041E345-06BC-4A21-9443-3B0FFC54D00C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09:49:03.070" v="275"/>
          <ac:spMkLst>
            <pc:docMk/>
            <pc:sldMk cId="4030174478" sldId="305"/>
            <ac:spMk id="43" creationId="{B1641855-BBDC-4020-AAA8-A0304960CA5A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7:41.661" v="634" actId="20577"/>
          <ac:spMkLst>
            <pc:docMk/>
            <pc:sldMk cId="4030174478" sldId="305"/>
            <ac:spMk id="45" creationId="{4CF1ED3A-A2F7-4496-96B5-715C5E7C7981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0:56.401" v="470" actId="20577"/>
          <ac:spMkLst>
            <pc:docMk/>
            <pc:sldMk cId="4030174478" sldId="305"/>
            <ac:spMk id="47" creationId="{FC7035B8-A1F2-4435-9036-25DD84F9AF99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0:33.854" v="465" actId="20577"/>
          <ac:spMkLst>
            <pc:docMk/>
            <pc:sldMk cId="4030174478" sldId="305"/>
            <ac:spMk id="49" creationId="{6079E296-B79B-4357-B977-2BA8950FA2F9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4:36.719" v="573" actId="1076"/>
          <ac:spMkLst>
            <pc:docMk/>
            <pc:sldMk cId="4030174478" sldId="305"/>
            <ac:spMk id="51" creationId="{80587494-7A24-4BA2-9572-B961EC9B4F64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09:54:55.329" v="625" actId="20577"/>
          <ac:spMkLst>
            <pc:docMk/>
            <pc:sldMk cId="4030174478" sldId="305"/>
            <ac:spMk id="53" creationId="{877C2712-947B-4233-AD11-AACFEBF375C5}"/>
          </ac:spMkLst>
        </pc:spChg>
        <pc:picChg chg="add mod">
          <ac:chgData name="RUBEN OSCAR PRADO GARCIA" userId="S::roprado@educa.jcyl.es::0b5288e5-b3f8-41a7-90ae-edab787ca164" providerId="AD" clId="Web-{7A319A25-D839-4FF9-ADCF-5D73B5F45B73}" dt="2021-01-28T09:57:08.660" v="629" actId="1076"/>
          <ac:picMkLst>
            <pc:docMk/>
            <pc:sldMk cId="4030174478" sldId="305"/>
            <ac:picMk id="6" creationId="{01B9AE3B-ABEB-4B91-85D1-5AE482383913}"/>
          </ac:picMkLst>
        </pc:picChg>
        <pc:picChg chg="add mod ord">
          <ac:chgData name="RUBEN OSCAR PRADO GARCIA" userId="S::roprado@educa.jcyl.es::0b5288e5-b3f8-41a7-90ae-edab787ca164" providerId="AD" clId="Web-{7A319A25-D839-4FF9-ADCF-5D73B5F45B73}" dt="2021-01-28T10:02:49.435" v="724" actId="1076"/>
          <ac:picMkLst>
            <pc:docMk/>
            <pc:sldMk cId="4030174478" sldId="305"/>
            <ac:picMk id="8" creationId="{30C2D302-CFC5-42A4-86CD-DDD904EDE42C}"/>
          </ac:picMkLst>
        </pc:picChg>
        <pc:picChg chg="del mod">
          <ac:chgData name="RUBEN OSCAR PRADO GARCIA" userId="S::roprado@educa.jcyl.es::0b5288e5-b3f8-41a7-90ae-edab787ca164" providerId="AD" clId="Web-{7A319A25-D839-4FF9-ADCF-5D73B5F45B73}" dt="2021-01-28T09:52:59.342" v="565"/>
          <ac:picMkLst>
            <pc:docMk/>
            <pc:sldMk cId="4030174478" sldId="305"/>
            <ac:picMk id="11" creationId="{11956516-6129-4568-AD45-CEBC69173114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03:02.107" v="725"/>
          <ac:picMkLst>
            <pc:docMk/>
            <pc:sldMk cId="4030174478" sldId="305"/>
            <ac:picMk id="42" creationId="{CD4D7DDD-264C-4634-81A8-A421D7378BAE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09:46:58.207" v="2" actId="1076"/>
          <ac:picMkLst>
            <pc:docMk/>
            <pc:sldMk cId="4030174478" sldId="305"/>
            <ac:picMk id="44" creationId="{8BBC3E90-3C9E-4305-9A60-E829575ABE98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09:48:09.350" v="118" actId="1076"/>
          <ac:picMkLst>
            <pc:docMk/>
            <pc:sldMk cId="4030174478" sldId="305"/>
            <ac:picMk id="46" creationId="{645FCF75-7565-42E8-87C4-E3C27459F194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09:49:37.243" v="297" actId="1076"/>
          <ac:picMkLst>
            <pc:docMk/>
            <pc:sldMk cId="4030174478" sldId="305"/>
            <ac:picMk id="48" creationId="{A9CDF3B8-2903-4EBB-B728-2FC5E8E6B1F0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09:54:36.703" v="572" actId="1076"/>
          <ac:picMkLst>
            <pc:docMk/>
            <pc:sldMk cId="4030174478" sldId="305"/>
            <ac:picMk id="50" creationId="{FC49E854-FF6C-407A-B294-837CD2E962AA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09:54:32.063" v="570" actId="1076"/>
          <ac:picMkLst>
            <pc:docMk/>
            <pc:sldMk cId="4030174478" sldId="305"/>
            <ac:picMk id="52" creationId="{C97C02C2-7910-41E4-9DEC-68BF988819FD}"/>
          </ac:picMkLst>
        </pc:picChg>
      </pc:sldChg>
      <pc:sldChg chg="modSp">
        <pc:chgData name="RUBEN OSCAR PRADO GARCIA" userId="S::roprado@educa.jcyl.es::0b5288e5-b3f8-41a7-90ae-edab787ca164" providerId="AD" clId="Web-{7A319A25-D839-4FF9-ADCF-5D73B5F45B73}" dt="2021-01-28T10:09:23.289" v="731" actId="1076"/>
        <pc:sldMkLst>
          <pc:docMk/>
          <pc:sldMk cId="1616303442" sldId="311"/>
        </pc:sldMkLst>
        <pc:picChg chg="mod">
          <ac:chgData name="RUBEN OSCAR PRADO GARCIA" userId="S::roprado@educa.jcyl.es::0b5288e5-b3f8-41a7-90ae-edab787ca164" providerId="AD" clId="Web-{7A319A25-D839-4FF9-ADCF-5D73B5F45B73}" dt="2021-01-28T10:09:23.289" v="731" actId="1076"/>
          <ac:picMkLst>
            <pc:docMk/>
            <pc:sldMk cId="1616303442" sldId="311"/>
            <ac:picMk id="42" creationId="{EA4D9741-EF55-4E47-AAF8-203B02A67DEC}"/>
          </ac:picMkLst>
        </pc:picChg>
        <pc:picChg chg="mod">
          <ac:chgData name="RUBEN OSCAR PRADO GARCIA" userId="S::roprado@educa.jcyl.es::0b5288e5-b3f8-41a7-90ae-edab787ca164" providerId="AD" clId="Web-{7A319A25-D839-4FF9-ADCF-5D73B5F45B73}" dt="2021-01-28T10:09:21.148" v="730" actId="1076"/>
          <ac:picMkLst>
            <pc:docMk/>
            <pc:sldMk cId="1616303442" sldId="311"/>
            <ac:picMk id="65" creationId="{BC977F47-3073-40E6-B1AF-E933CD006AC9}"/>
          </ac:picMkLst>
        </pc:picChg>
      </pc:sldChg>
      <pc:sldChg chg="addSp delSp modSp add replId">
        <pc:chgData name="RUBEN OSCAR PRADO GARCIA" userId="S::roprado@educa.jcyl.es::0b5288e5-b3f8-41a7-90ae-edab787ca164" providerId="AD" clId="Web-{7A319A25-D839-4FF9-ADCF-5D73B5F45B73}" dt="2021-01-28T10:12:29.575" v="764" actId="14100"/>
        <pc:sldMkLst>
          <pc:docMk/>
          <pc:sldMk cId="3950303469" sldId="320"/>
        </pc:sldMkLst>
        <pc:spChg chg="del">
          <ac:chgData name="RUBEN OSCAR PRADO GARCIA" userId="S::roprado@educa.jcyl.es::0b5288e5-b3f8-41a7-90ae-edab787ca164" providerId="AD" clId="Web-{7A319A25-D839-4FF9-ADCF-5D73B5F45B73}" dt="2021-01-28T10:10:13.712" v="734"/>
          <ac:spMkLst>
            <pc:docMk/>
            <pc:sldMk cId="3950303469" sldId="320"/>
            <ac:spMk id="4" creationId="{D2C7E97B-0B9B-47D6-B364-BF56C0603F6D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10:10:46.634" v="738"/>
          <ac:spMkLst>
            <pc:docMk/>
            <pc:sldMk cId="3950303469" sldId="320"/>
            <ac:spMk id="6" creationId="{5FE29DB5-B129-4963-94A5-9F34531AB628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10:11:35.558" v="754" actId="1076"/>
          <ac:spMkLst>
            <pc:docMk/>
            <pc:sldMk cId="3950303469" sldId="320"/>
            <ac:spMk id="17" creationId="{CC70638E-7932-42FA-B7CB-0A91A1B758AD}"/>
          </ac:spMkLst>
        </pc:spChg>
        <pc:spChg chg="add mod">
          <ac:chgData name="RUBEN OSCAR PRADO GARCIA" userId="S::roprado@educa.jcyl.es::0b5288e5-b3f8-41a7-90ae-edab787ca164" providerId="AD" clId="Web-{7A319A25-D839-4FF9-ADCF-5D73B5F45B73}" dt="2021-01-28T10:12:18.559" v="761" actId="1076"/>
          <ac:spMkLst>
            <pc:docMk/>
            <pc:sldMk cId="3950303469" sldId="320"/>
            <ac:spMk id="18" creationId="{72B4A800-C700-4C04-9ACC-BE904BBB54B3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10:10:12.352" v="733"/>
          <ac:spMkLst>
            <pc:docMk/>
            <pc:sldMk cId="3950303469" sldId="320"/>
            <ac:spMk id="42" creationId="{4DA632C9-1B38-4233-BB00-452AF812689B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10:10:49.197" v="739"/>
          <ac:spMkLst>
            <pc:docMk/>
            <pc:sldMk cId="3950303469" sldId="320"/>
            <ac:spMk id="51" creationId="{C3E71AAD-8920-410F-97B0-0F2DC17C32BC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10:10:51.447" v="743"/>
          <ac:spMkLst>
            <pc:docMk/>
            <pc:sldMk cId="3950303469" sldId="320"/>
            <ac:spMk id="53" creationId="{D7DC4E3E-F387-4224-BDFA-F20DE2DBC0FF}"/>
          </ac:spMkLst>
        </pc:spChg>
        <pc:spChg chg="del">
          <ac:chgData name="RUBEN OSCAR PRADO GARCIA" userId="S::roprado@educa.jcyl.es::0b5288e5-b3f8-41a7-90ae-edab787ca164" providerId="AD" clId="Web-{7A319A25-D839-4FF9-ADCF-5D73B5F45B73}" dt="2021-01-28T10:10:55.494" v="745"/>
          <ac:spMkLst>
            <pc:docMk/>
            <pc:sldMk cId="3950303469" sldId="320"/>
            <ac:spMk id="54" creationId="{1ACFA541-FEE2-43AC-8EE8-CA332E4DF308}"/>
          </ac:spMkLst>
        </pc:spChg>
        <pc:picChg chg="add">
          <ac:chgData name="RUBEN OSCAR PRADO GARCIA" userId="S::roprado@educa.jcyl.es::0b5288e5-b3f8-41a7-90ae-edab787ca164" providerId="AD" clId="Web-{7A319A25-D839-4FF9-ADCF-5D73B5F45B73}" dt="2021-01-28T10:10:21.243" v="735"/>
          <ac:picMkLst>
            <pc:docMk/>
            <pc:sldMk cId="3950303469" sldId="320"/>
            <ac:picMk id="3" creationId="{12FFC7B9-65D3-403A-A1C1-45659E50B91A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45.916" v="737"/>
          <ac:picMkLst>
            <pc:docMk/>
            <pc:sldMk cId="3950303469" sldId="320"/>
            <ac:picMk id="7" creationId="{7907DC0C-D6C1-4337-AED2-C409C54B25A7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49.635" v="740"/>
          <ac:picMkLst>
            <pc:docMk/>
            <pc:sldMk cId="3950303469" sldId="320"/>
            <ac:picMk id="8" creationId="{929F5947-3803-4BF7-8B1F-2D10C1701DDD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49.681" v="741"/>
          <ac:picMkLst>
            <pc:docMk/>
            <pc:sldMk cId="3950303469" sldId="320"/>
            <ac:picMk id="9" creationId="{FE4C3598-6CF4-4AF4-8F69-5B994C5F39D6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49.713" v="742"/>
          <ac:picMkLst>
            <pc:docMk/>
            <pc:sldMk cId="3950303469" sldId="320"/>
            <ac:picMk id="10" creationId="{05D6D226-4ABF-4FE9-9CDA-63EAEA30F8C7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45.134" v="736"/>
          <ac:picMkLst>
            <pc:docMk/>
            <pc:sldMk cId="3950303469" sldId="320"/>
            <ac:picMk id="11" creationId="{DE24A2B4-61FC-47D1-9CF2-A035190842A9}"/>
          </ac:picMkLst>
        </pc:picChg>
        <pc:picChg chg="del">
          <ac:chgData name="RUBEN OSCAR PRADO GARCIA" userId="S::roprado@educa.jcyl.es::0b5288e5-b3f8-41a7-90ae-edab787ca164" providerId="AD" clId="Web-{7A319A25-D839-4FF9-ADCF-5D73B5F45B73}" dt="2021-01-28T10:10:54.369" v="744"/>
          <ac:picMkLst>
            <pc:docMk/>
            <pc:sldMk cId="3950303469" sldId="320"/>
            <ac:picMk id="12" creationId="{FA605362-78E6-45DF-B097-84D748768A01}"/>
          </ac:picMkLst>
        </pc:picChg>
        <pc:picChg chg="add mod">
          <ac:chgData name="RUBEN OSCAR PRADO GARCIA" userId="S::roprado@educa.jcyl.es::0b5288e5-b3f8-41a7-90ae-edab787ca164" providerId="AD" clId="Web-{7A319A25-D839-4FF9-ADCF-5D73B5F45B73}" dt="2021-01-28T10:12:29.575" v="764" actId="14100"/>
          <ac:picMkLst>
            <pc:docMk/>
            <pc:sldMk cId="3950303469" sldId="320"/>
            <ac:picMk id="19" creationId="{5C5CB434-3345-42B8-9604-AFB75C751BFE}"/>
          </ac:picMkLst>
        </pc:picChg>
      </pc:sldChg>
    </pc:docChg>
  </pc:docChgLst>
  <pc:docChgLst>
    <pc:chgData name="RUBEN OSCAR PRADO GARCIA" userId="S::roprado@educa.jcyl.es::0b5288e5-b3f8-41a7-90ae-edab787ca164" providerId="AD" clId="Web-{1464DE1C-BD63-4A72-A3AA-758EE302A6C1}"/>
    <pc:docChg chg="modSld">
      <pc:chgData name="RUBEN OSCAR PRADO GARCIA" userId="S::roprado@educa.jcyl.es::0b5288e5-b3f8-41a7-90ae-edab787ca164" providerId="AD" clId="Web-{1464DE1C-BD63-4A72-A3AA-758EE302A6C1}" dt="2021-01-30T18:13:17.621" v="196" actId="1076"/>
      <pc:docMkLst>
        <pc:docMk/>
      </pc:docMkLst>
      <pc:sldChg chg="addSp modSp">
        <pc:chgData name="RUBEN OSCAR PRADO GARCIA" userId="S::roprado@educa.jcyl.es::0b5288e5-b3f8-41a7-90ae-edab787ca164" providerId="AD" clId="Web-{1464DE1C-BD63-4A72-A3AA-758EE302A6C1}" dt="2021-01-30T17:34:18.451" v="80" actId="20577"/>
        <pc:sldMkLst>
          <pc:docMk/>
          <pc:sldMk cId="2269237613" sldId="299"/>
        </pc:sldMkLst>
        <pc:spChg chg="add mod">
          <ac:chgData name="RUBEN OSCAR PRADO GARCIA" userId="S::roprado@educa.jcyl.es::0b5288e5-b3f8-41a7-90ae-edab787ca164" providerId="AD" clId="Web-{1464DE1C-BD63-4A72-A3AA-758EE302A6C1}" dt="2021-01-30T17:34:18.451" v="80" actId="20577"/>
          <ac:spMkLst>
            <pc:docMk/>
            <pc:sldMk cId="2269237613" sldId="299"/>
            <ac:spMk id="44" creationId="{A23E2498-F94A-4AF8-A254-F946756CB9EB}"/>
          </ac:spMkLst>
        </pc:spChg>
        <pc:spChg chg="mod">
          <ac:chgData name="RUBEN OSCAR PRADO GARCIA" userId="S::roprado@educa.jcyl.es::0b5288e5-b3f8-41a7-90ae-edab787ca164" providerId="AD" clId="Web-{1464DE1C-BD63-4A72-A3AA-758EE302A6C1}" dt="2021-01-30T17:32:08.058" v="37" actId="1076"/>
          <ac:spMkLst>
            <pc:docMk/>
            <pc:sldMk cId="2269237613" sldId="299"/>
            <ac:spMk id="46" creationId="{585DD36C-46E0-4901-9FAB-83C29D2FC36D}"/>
          </ac:spMkLst>
        </pc:spChg>
        <pc:grpChg chg="mod">
          <ac:chgData name="RUBEN OSCAR PRADO GARCIA" userId="S::roprado@educa.jcyl.es::0b5288e5-b3f8-41a7-90ae-edab787ca164" providerId="AD" clId="Web-{1464DE1C-BD63-4A72-A3AA-758EE302A6C1}" dt="2021-01-30T17:31:58.620" v="34" actId="1076"/>
          <ac:grpSpMkLst>
            <pc:docMk/>
            <pc:sldMk cId="2269237613" sldId="299"/>
            <ac:grpSpMk id="17" creationId="{5027BA7F-B850-417A-A94C-566346E5753F}"/>
          </ac:grpSpMkLst>
        </pc:grpChg>
        <pc:grpChg chg="mod">
          <ac:chgData name="RUBEN OSCAR PRADO GARCIA" userId="S::roprado@educa.jcyl.es::0b5288e5-b3f8-41a7-90ae-edab787ca164" providerId="AD" clId="Web-{1464DE1C-BD63-4A72-A3AA-758EE302A6C1}" dt="2021-01-30T17:31:54.901" v="33" actId="1076"/>
          <ac:grpSpMkLst>
            <pc:docMk/>
            <pc:sldMk cId="2269237613" sldId="299"/>
            <ac:grpSpMk id="18" creationId="{FCFD1924-BBE0-4BFF-9A71-415536A564BB}"/>
          </ac:grpSpMkLst>
        </pc:grpChg>
        <pc:grpChg chg="mod">
          <ac:chgData name="RUBEN OSCAR PRADO GARCIA" userId="S::roprado@educa.jcyl.es::0b5288e5-b3f8-41a7-90ae-edab787ca164" providerId="AD" clId="Web-{1464DE1C-BD63-4A72-A3AA-758EE302A6C1}" dt="2021-01-30T17:31:50.323" v="32" actId="1076"/>
          <ac:grpSpMkLst>
            <pc:docMk/>
            <pc:sldMk cId="2269237613" sldId="299"/>
            <ac:grpSpMk id="43" creationId="{98AE4FBD-3294-4ED5-BE4B-0FF987407CF3}"/>
          </ac:grpSpMkLst>
        </pc:grpChg>
        <pc:picChg chg="mod">
          <ac:chgData name="RUBEN OSCAR PRADO GARCIA" userId="S::roprado@educa.jcyl.es::0b5288e5-b3f8-41a7-90ae-edab787ca164" providerId="AD" clId="Web-{1464DE1C-BD63-4A72-A3AA-758EE302A6C1}" dt="2021-01-30T17:32:05.230" v="36" actId="1076"/>
          <ac:picMkLst>
            <pc:docMk/>
            <pc:sldMk cId="2269237613" sldId="299"/>
            <ac:picMk id="12" creationId="{F43F0D42-7D75-49C7-BD04-EC075C08B381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7:33:18.434" v="38" actId="1076"/>
          <ac:picMkLst>
            <pc:docMk/>
            <pc:sldMk cId="2269237613" sldId="299"/>
            <ac:picMk id="76" creationId="{21AA1060-8CFD-45FE-99DA-239CB6B71639}"/>
          </ac:picMkLst>
        </pc:picChg>
      </pc:sldChg>
      <pc:sldChg chg="modSp">
        <pc:chgData name="RUBEN OSCAR PRADO GARCIA" userId="S::roprado@educa.jcyl.es::0b5288e5-b3f8-41a7-90ae-edab787ca164" providerId="AD" clId="Web-{1464DE1C-BD63-4A72-A3AA-758EE302A6C1}" dt="2021-01-30T18:01:49.813" v="85" actId="1076"/>
        <pc:sldMkLst>
          <pc:docMk/>
          <pc:sldMk cId="1574471658" sldId="309"/>
        </pc:sldMkLst>
        <pc:spChg chg="mod">
          <ac:chgData name="RUBEN OSCAR PRADO GARCIA" userId="S::roprado@educa.jcyl.es::0b5288e5-b3f8-41a7-90ae-edab787ca164" providerId="AD" clId="Web-{1464DE1C-BD63-4A72-A3AA-758EE302A6C1}" dt="2021-01-30T18:01:39.594" v="82" actId="1076"/>
          <ac:spMkLst>
            <pc:docMk/>
            <pc:sldMk cId="1574471658" sldId="309"/>
            <ac:spMk id="42" creationId="{6D7709C1-86D9-4093-9E08-342202E1CC53}"/>
          </ac:spMkLst>
        </pc:spChg>
        <pc:spChg chg="mod">
          <ac:chgData name="RUBEN OSCAR PRADO GARCIA" userId="S::roprado@educa.jcyl.es::0b5288e5-b3f8-41a7-90ae-edab787ca164" providerId="AD" clId="Web-{1464DE1C-BD63-4A72-A3AA-758EE302A6C1}" dt="2021-01-30T18:01:43.579" v="83" actId="1076"/>
          <ac:spMkLst>
            <pc:docMk/>
            <pc:sldMk cId="1574471658" sldId="309"/>
            <ac:spMk id="43" creationId="{617A746E-41F9-457A-B84F-963533DF5424}"/>
          </ac:spMkLst>
        </pc:spChg>
        <pc:spChg chg="mod">
          <ac:chgData name="RUBEN OSCAR PRADO GARCIA" userId="S::roprado@educa.jcyl.es::0b5288e5-b3f8-41a7-90ae-edab787ca164" providerId="AD" clId="Web-{1464DE1C-BD63-4A72-A3AA-758EE302A6C1}" dt="2021-01-30T18:01:49.813" v="85" actId="1076"/>
          <ac:spMkLst>
            <pc:docMk/>
            <pc:sldMk cId="1574471658" sldId="309"/>
            <ac:spMk id="48" creationId="{CE6DDCB9-F0B5-49F1-AEB4-F64CFFC89BF2}"/>
          </ac:spMkLst>
        </pc:spChg>
        <pc:picChg chg="mod">
          <ac:chgData name="RUBEN OSCAR PRADO GARCIA" userId="S::roprado@educa.jcyl.es::0b5288e5-b3f8-41a7-90ae-edab787ca164" providerId="AD" clId="Web-{1464DE1C-BD63-4A72-A3AA-758EE302A6C1}" dt="2021-01-30T18:01:45.844" v="84" actId="1076"/>
          <ac:picMkLst>
            <pc:docMk/>
            <pc:sldMk cId="1574471658" sldId="309"/>
            <ac:picMk id="9" creationId="{1A60723F-7784-49FB-A242-834AFE32E042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8:01:35.875" v="81" actId="1076"/>
          <ac:picMkLst>
            <pc:docMk/>
            <pc:sldMk cId="1574471658" sldId="309"/>
            <ac:picMk id="11" creationId="{DD30EDD2-AA76-4A5B-A041-7D2EA01E2520}"/>
          </ac:picMkLst>
        </pc:picChg>
      </pc:sldChg>
      <pc:sldChg chg="addSp delSp modSp">
        <pc:chgData name="RUBEN OSCAR PRADO GARCIA" userId="S::roprado@educa.jcyl.es::0b5288e5-b3f8-41a7-90ae-edab787ca164" providerId="AD" clId="Web-{1464DE1C-BD63-4A72-A3AA-758EE302A6C1}" dt="2021-01-30T17:25:31.972" v="18" actId="1076"/>
        <pc:sldMkLst>
          <pc:docMk/>
          <pc:sldMk cId="1058110439" sldId="314"/>
        </pc:sldMkLst>
        <pc:spChg chg="mod">
          <ac:chgData name="RUBEN OSCAR PRADO GARCIA" userId="S::roprado@educa.jcyl.es::0b5288e5-b3f8-41a7-90ae-edab787ca164" providerId="AD" clId="Web-{1464DE1C-BD63-4A72-A3AA-758EE302A6C1}" dt="2021-01-30T17:25:28.097" v="17" actId="1076"/>
          <ac:spMkLst>
            <pc:docMk/>
            <pc:sldMk cId="1058110439" sldId="314"/>
            <ac:spMk id="42" creationId="{5B2CF268-2641-4C59-BE82-D6EB9C2D51FF}"/>
          </ac:spMkLst>
        </pc:spChg>
        <pc:picChg chg="add">
          <ac:chgData name="RUBEN OSCAR PRADO GARCIA" userId="S::roprado@educa.jcyl.es::0b5288e5-b3f8-41a7-90ae-edab787ca164" providerId="AD" clId="Web-{1464DE1C-BD63-4A72-A3AA-758EE302A6C1}" dt="2021-01-30T17:24:26.514" v="7"/>
          <ac:picMkLst>
            <pc:docMk/>
            <pc:sldMk cId="1058110439" sldId="314"/>
            <ac:picMk id="3" creationId="{D1D4C083-84F8-48AC-8C5E-A02CC64FC462}"/>
          </ac:picMkLst>
        </pc:picChg>
        <pc:picChg chg="add mod">
          <ac:chgData name="RUBEN OSCAR PRADO GARCIA" userId="S::roprado@educa.jcyl.es::0b5288e5-b3f8-41a7-90ae-edab787ca164" providerId="AD" clId="Web-{1464DE1C-BD63-4A72-A3AA-758EE302A6C1}" dt="2021-01-30T17:25:31.972" v="18" actId="1076"/>
          <ac:picMkLst>
            <pc:docMk/>
            <pc:sldMk cId="1058110439" sldId="314"/>
            <ac:picMk id="4" creationId="{B3398D0C-8353-4B7B-B24D-8E3E32B610A6}"/>
          </ac:picMkLst>
        </pc:picChg>
        <pc:picChg chg="del mod">
          <ac:chgData name="RUBEN OSCAR PRADO GARCIA" userId="S::roprado@educa.jcyl.es::0b5288e5-b3f8-41a7-90ae-edab787ca164" providerId="AD" clId="Web-{1464DE1C-BD63-4A72-A3AA-758EE302A6C1}" dt="2021-01-30T17:24:12.123" v="6"/>
          <ac:picMkLst>
            <pc:docMk/>
            <pc:sldMk cId="1058110439" sldId="314"/>
            <ac:picMk id="7" creationId="{2CC726A3-2184-458C-96F0-2A3E3C90BDCD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7:24:29.362" v="8" actId="1076"/>
          <ac:picMkLst>
            <pc:docMk/>
            <pc:sldMk cId="1058110439" sldId="314"/>
            <ac:picMk id="10" creationId="{F812B128-C0C1-400D-B83D-EC557BAC61F1}"/>
          </ac:picMkLst>
        </pc:picChg>
      </pc:sldChg>
      <pc:sldChg chg="addSp delSp modSp addAnim">
        <pc:chgData name="RUBEN OSCAR PRADO GARCIA" userId="S::roprado@educa.jcyl.es::0b5288e5-b3f8-41a7-90ae-edab787ca164" providerId="AD" clId="Web-{1464DE1C-BD63-4A72-A3AA-758EE302A6C1}" dt="2021-01-30T18:13:17.621" v="196" actId="1076"/>
        <pc:sldMkLst>
          <pc:docMk/>
          <pc:sldMk cId="1663155570" sldId="327"/>
        </pc:sldMkLst>
        <pc:spChg chg="add mod">
          <ac:chgData name="RUBEN OSCAR PRADO GARCIA" userId="S::roprado@educa.jcyl.es::0b5288e5-b3f8-41a7-90ae-edab787ca164" providerId="AD" clId="Web-{1464DE1C-BD63-4A72-A3AA-758EE302A6C1}" dt="2021-01-30T18:05:38.132" v="126" actId="1076"/>
          <ac:spMkLst>
            <pc:docMk/>
            <pc:sldMk cId="1663155570" sldId="327"/>
            <ac:spMk id="6" creationId="{EDB21D35-7173-4057-AA17-48B99E6137C6}"/>
          </ac:spMkLst>
        </pc:spChg>
        <pc:spChg chg="add mod">
          <ac:chgData name="RUBEN OSCAR PRADO GARCIA" userId="S::roprado@educa.jcyl.es::0b5288e5-b3f8-41a7-90ae-edab787ca164" providerId="AD" clId="Web-{1464DE1C-BD63-4A72-A3AA-758EE302A6C1}" dt="2021-01-30T18:07:31.579" v="135" actId="1076"/>
          <ac:spMkLst>
            <pc:docMk/>
            <pc:sldMk cId="1663155570" sldId="327"/>
            <ac:spMk id="7" creationId="{65CB515E-997D-4396-8840-B0C5A1FAB8E4}"/>
          </ac:spMkLst>
        </pc:spChg>
        <pc:spChg chg="add del mod">
          <ac:chgData name="RUBEN OSCAR PRADO GARCIA" userId="S::roprado@educa.jcyl.es::0b5288e5-b3f8-41a7-90ae-edab787ca164" providerId="AD" clId="Web-{1464DE1C-BD63-4A72-A3AA-758EE302A6C1}" dt="2021-01-30T18:07:55.455" v="139"/>
          <ac:spMkLst>
            <pc:docMk/>
            <pc:sldMk cId="1663155570" sldId="327"/>
            <ac:spMk id="9" creationId="{CA901F5C-7C8D-4F01-B32B-452D69F1E471}"/>
          </ac:spMkLst>
        </pc:spChg>
        <pc:spChg chg="add mod">
          <ac:chgData name="RUBEN OSCAR PRADO GARCIA" userId="S::roprado@educa.jcyl.es::0b5288e5-b3f8-41a7-90ae-edab787ca164" providerId="AD" clId="Web-{1464DE1C-BD63-4A72-A3AA-758EE302A6C1}" dt="2021-01-30T18:08:55.598" v="179" actId="20577"/>
          <ac:spMkLst>
            <pc:docMk/>
            <pc:sldMk cId="1663155570" sldId="327"/>
            <ac:spMk id="10" creationId="{FAB5E14C-47A1-4785-862A-C4E9473645F7}"/>
          </ac:spMkLst>
        </pc:spChg>
        <pc:spChg chg="mod">
          <ac:chgData name="RUBEN OSCAR PRADO GARCIA" userId="S::roprado@educa.jcyl.es::0b5288e5-b3f8-41a7-90ae-edab787ca164" providerId="AD" clId="Web-{1464DE1C-BD63-4A72-A3AA-758EE302A6C1}" dt="2021-01-30T18:13:17.621" v="196" actId="1076"/>
          <ac:spMkLst>
            <pc:docMk/>
            <pc:sldMk cId="1663155570" sldId="327"/>
            <ac:spMk id="42" creationId="{7726646C-C914-4A9E-83C5-71A30BC2953B}"/>
          </ac:spMkLst>
        </pc:spChg>
        <pc:spChg chg="del">
          <ac:chgData name="RUBEN OSCAR PRADO GARCIA" userId="S::roprado@educa.jcyl.es::0b5288e5-b3f8-41a7-90ae-edab787ca164" providerId="AD" clId="Web-{1464DE1C-BD63-4A72-A3AA-758EE302A6C1}" dt="2021-01-30T18:07:51.439" v="138"/>
          <ac:spMkLst>
            <pc:docMk/>
            <pc:sldMk cId="1663155570" sldId="327"/>
            <ac:spMk id="597" creationId="{00000000-0000-0000-0000-000000000000}"/>
          </ac:spMkLst>
        </pc:spChg>
        <pc:picChg chg="add del mod">
          <ac:chgData name="RUBEN OSCAR PRADO GARCIA" userId="S::roprado@educa.jcyl.es::0b5288e5-b3f8-41a7-90ae-edab787ca164" providerId="AD" clId="Web-{1464DE1C-BD63-4A72-A3AA-758EE302A6C1}" dt="2021-01-30T18:08:35.753" v="164"/>
          <ac:picMkLst>
            <pc:docMk/>
            <pc:sldMk cId="1663155570" sldId="327"/>
            <ac:picMk id="3" creationId="{7D916A10-D645-4326-BC59-C2979927F757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8:03:51.254" v="98" actId="14100"/>
          <ac:picMkLst>
            <pc:docMk/>
            <pc:sldMk cId="1663155570" sldId="327"/>
            <ac:picMk id="4" creationId="{6B9C7512-CD1F-431E-89BA-AF34EAE522C2}"/>
          </ac:picMkLst>
        </pc:picChg>
        <pc:picChg chg="del">
          <ac:chgData name="RUBEN OSCAR PRADO GARCIA" userId="S::roprado@educa.jcyl.es::0b5288e5-b3f8-41a7-90ae-edab787ca164" providerId="AD" clId="Web-{1464DE1C-BD63-4A72-A3AA-758EE302A6C1}" dt="2021-01-30T17:26:41.724" v="31"/>
          <ac:picMkLst>
            <pc:docMk/>
            <pc:sldMk cId="1663155570" sldId="327"/>
            <ac:picMk id="7" creationId="{2CC726A3-2184-458C-96F0-2A3E3C90BDCD}"/>
          </ac:picMkLst>
        </pc:picChg>
        <pc:picChg chg="add mod">
          <ac:chgData name="RUBEN OSCAR PRADO GARCIA" userId="S::roprado@educa.jcyl.es::0b5288e5-b3f8-41a7-90ae-edab787ca164" providerId="AD" clId="Web-{1464DE1C-BD63-4A72-A3AA-758EE302A6C1}" dt="2021-01-30T18:05:32.492" v="125" actId="1076"/>
          <ac:picMkLst>
            <pc:docMk/>
            <pc:sldMk cId="1663155570" sldId="327"/>
            <ac:picMk id="45" creationId="{B53F3CD7-4AE6-4242-8C96-B9470D6E7B15}"/>
          </ac:picMkLst>
        </pc:picChg>
        <pc:picChg chg="add mod">
          <ac:chgData name="RUBEN OSCAR PRADO GARCIA" userId="S::roprado@educa.jcyl.es::0b5288e5-b3f8-41a7-90ae-edab787ca164" providerId="AD" clId="Web-{1464DE1C-BD63-4A72-A3AA-758EE302A6C1}" dt="2021-01-30T18:07:25.907" v="134" actId="1076"/>
          <ac:picMkLst>
            <pc:docMk/>
            <pc:sldMk cId="1663155570" sldId="327"/>
            <ac:picMk id="47" creationId="{7DB05D94-BB30-4FDA-8DDD-6E2866E7E330}"/>
          </ac:picMkLst>
        </pc:picChg>
        <pc:picChg chg="add mod">
          <ac:chgData name="RUBEN OSCAR PRADO GARCIA" userId="S::roprado@educa.jcyl.es::0b5288e5-b3f8-41a7-90ae-edab787ca164" providerId="AD" clId="Web-{1464DE1C-BD63-4A72-A3AA-758EE302A6C1}" dt="2021-01-30T18:07:47.658" v="137" actId="1076"/>
          <ac:picMkLst>
            <pc:docMk/>
            <pc:sldMk cId="1663155570" sldId="327"/>
            <ac:picMk id="48" creationId="{574A9B11-6EF9-4724-8FB4-06D7F740A3FD}"/>
          </ac:picMkLst>
        </pc:picChg>
      </pc:sldChg>
      <pc:sldChg chg="addSp modSp">
        <pc:chgData name="RUBEN OSCAR PRADO GARCIA" userId="S::roprado@educa.jcyl.es::0b5288e5-b3f8-41a7-90ae-edab787ca164" providerId="AD" clId="Web-{1464DE1C-BD63-4A72-A3AA-758EE302A6C1}" dt="2021-01-30T17:26:13.661" v="29" actId="1076"/>
        <pc:sldMkLst>
          <pc:docMk/>
          <pc:sldMk cId="1869011134" sldId="329"/>
        </pc:sldMkLst>
        <pc:spChg chg="mod">
          <ac:chgData name="RUBEN OSCAR PRADO GARCIA" userId="S::roprado@educa.jcyl.es::0b5288e5-b3f8-41a7-90ae-edab787ca164" providerId="AD" clId="Web-{1464DE1C-BD63-4A72-A3AA-758EE302A6C1}" dt="2021-01-30T17:25:51.629" v="22" actId="1076"/>
          <ac:spMkLst>
            <pc:docMk/>
            <pc:sldMk cId="1869011134" sldId="329"/>
            <ac:spMk id="43" creationId="{F0417EB1-4975-4D59-A517-C0FF7F138012}"/>
          </ac:spMkLst>
        </pc:spChg>
        <pc:spChg chg="mod">
          <ac:chgData name="RUBEN OSCAR PRADO GARCIA" userId="S::roprado@educa.jcyl.es::0b5288e5-b3f8-41a7-90ae-edab787ca164" providerId="AD" clId="Web-{1464DE1C-BD63-4A72-A3AA-758EE302A6C1}" dt="2021-01-30T17:26:08.411" v="27" actId="1076"/>
          <ac:spMkLst>
            <pc:docMk/>
            <pc:sldMk cId="1869011134" sldId="329"/>
            <ac:spMk id="44" creationId="{372D09A7-480F-487B-AF6D-B45E424A68BF}"/>
          </ac:spMkLst>
        </pc:spChg>
        <pc:picChg chg="add mod">
          <ac:chgData name="RUBEN OSCAR PRADO GARCIA" userId="S::roprado@educa.jcyl.es::0b5288e5-b3f8-41a7-90ae-edab787ca164" providerId="AD" clId="Web-{1464DE1C-BD63-4A72-A3AA-758EE302A6C1}" dt="2021-01-30T17:25:55.692" v="23" actId="1076"/>
          <ac:picMkLst>
            <pc:docMk/>
            <pc:sldMk cId="1869011134" sldId="329"/>
            <ac:picMk id="3" creationId="{A0BCB105-2B15-4260-BD1B-BFFCD67F9B90}"/>
          </ac:picMkLst>
        </pc:picChg>
        <pc:picChg chg="add mod">
          <ac:chgData name="RUBEN OSCAR PRADO GARCIA" userId="S::roprado@educa.jcyl.es::0b5288e5-b3f8-41a7-90ae-edab787ca164" providerId="AD" clId="Web-{1464DE1C-BD63-4A72-A3AA-758EE302A6C1}" dt="2021-01-30T17:26:13.661" v="29" actId="1076"/>
          <ac:picMkLst>
            <pc:docMk/>
            <pc:sldMk cId="1869011134" sldId="329"/>
            <ac:picMk id="4" creationId="{3DA47DB9-D08E-4860-9D75-131D175B51C8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7:23:57.514" v="2" actId="1076"/>
          <ac:picMkLst>
            <pc:docMk/>
            <pc:sldMk cId="1869011134" sldId="329"/>
            <ac:picMk id="7" creationId="{2CC726A3-2184-458C-96F0-2A3E3C90BDCD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7:24:05.623" v="4" actId="1076"/>
          <ac:picMkLst>
            <pc:docMk/>
            <pc:sldMk cId="1869011134" sldId="329"/>
            <ac:picMk id="12" creationId="{7A105B9B-6C56-4D66-BA0B-22280DD9C837}"/>
          </ac:picMkLst>
        </pc:picChg>
        <pc:picChg chg="mod">
          <ac:chgData name="RUBEN OSCAR PRADO GARCIA" userId="S::roprado@educa.jcyl.es::0b5288e5-b3f8-41a7-90ae-edab787ca164" providerId="AD" clId="Web-{1464DE1C-BD63-4A72-A3AA-758EE302A6C1}" dt="2021-01-30T17:24:00.295" v="3" actId="1076"/>
          <ac:picMkLst>
            <pc:docMk/>
            <pc:sldMk cId="1869011134" sldId="329"/>
            <ac:picMk id="18" creationId="{C887B1E9-35E0-46C7-9254-16AC89AC39DF}"/>
          </ac:picMkLst>
        </pc:picChg>
      </pc:sldChg>
      <pc:sldChg chg="mod modShow">
        <pc:chgData name="RUBEN OSCAR PRADO GARCIA" userId="S::roprado@educa.jcyl.es::0b5288e5-b3f8-41a7-90ae-edab787ca164" providerId="AD" clId="Web-{1464DE1C-BD63-4A72-A3AA-758EE302A6C1}" dt="2021-01-30T18:06:37.243" v="131"/>
        <pc:sldMkLst>
          <pc:docMk/>
          <pc:sldMk cId="376893292" sldId="339"/>
        </pc:sldMkLst>
      </pc:sldChg>
      <pc:sldChg chg="modSp">
        <pc:chgData name="RUBEN OSCAR PRADO GARCIA" userId="S::roprado@educa.jcyl.es::0b5288e5-b3f8-41a7-90ae-edab787ca164" providerId="AD" clId="Web-{1464DE1C-BD63-4A72-A3AA-758EE302A6C1}" dt="2021-01-30T18:02:06.251" v="88" actId="14100"/>
        <pc:sldMkLst>
          <pc:docMk/>
          <pc:sldMk cId="2310362799" sldId="340"/>
        </pc:sldMkLst>
        <pc:spChg chg="mod">
          <ac:chgData name="RUBEN OSCAR PRADO GARCIA" userId="S::roprado@educa.jcyl.es::0b5288e5-b3f8-41a7-90ae-edab787ca164" providerId="AD" clId="Web-{1464DE1C-BD63-4A72-A3AA-758EE302A6C1}" dt="2021-01-30T18:02:03.298" v="87" actId="20577"/>
          <ac:spMkLst>
            <pc:docMk/>
            <pc:sldMk cId="2310362799" sldId="340"/>
            <ac:spMk id="43" creationId="{95970C31-C2A2-48AD-A0CD-EF55941746EB}"/>
          </ac:spMkLst>
        </pc:spChg>
        <pc:picChg chg="mod">
          <ac:chgData name="RUBEN OSCAR PRADO GARCIA" userId="S::roprado@educa.jcyl.es::0b5288e5-b3f8-41a7-90ae-edab787ca164" providerId="AD" clId="Web-{1464DE1C-BD63-4A72-A3AA-758EE302A6C1}" dt="2021-01-30T18:02:06.251" v="88" actId="14100"/>
          <ac:picMkLst>
            <pc:docMk/>
            <pc:sldMk cId="2310362799" sldId="340"/>
            <ac:picMk id="9" creationId="{39C5C3CE-5914-46D9-9A75-8FF4015A92F0}"/>
          </ac:picMkLst>
        </pc:picChg>
      </pc:sldChg>
      <pc:sldChg chg="modSp">
        <pc:chgData name="RUBEN OSCAR PRADO GARCIA" userId="S::roprado@educa.jcyl.es::0b5288e5-b3f8-41a7-90ae-edab787ca164" providerId="AD" clId="Web-{1464DE1C-BD63-4A72-A3AA-758EE302A6C1}" dt="2021-01-30T17:23:24.435" v="0" actId="20577"/>
        <pc:sldMkLst>
          <pc:docMk/>
          <pc:sldMk cId="455330248" sldId="341"/>
        </pc:sldMkLst>
        <pc:spChg chg="mod">
          <ac:chgData name="RUBEN OSCAR PRADO GARCIA" userId="S::roprado@educa.jcyl.es::0b5288e5-b3f8-41a7-90ae-edab787ca164" providerId="AD" clId="Web-{1464DE1C-BD63-4A72-A3AA-758EE302A6C1}" dt="2021-01-30T17:23:24.435" v="0" actId="20577"/>
          <ac:spMkLst>
            <pc:docMk/>
            <pc:sldMk cId="455330248" sldId="341"/>
            <ac:spMk id="49" creationId="{4DDDDC09-EF58-4A57-9DD3-AB8B3319E8E6}"/>
          </ac:spMkLst>
        </pc:spChg>
      </pc:sldChg>
    </pc:docChg>
  </pc:docChgLst>
  <pc:docChgLst>
    <pc:chgData name="IGNACIO RUBEN RENEDO MARTIN" userId="995976a0-8e85-4a03-9e56-cde527db4cda" providerId="ADAL" clId="{D01C29D4-27A6-4365-87DA-417CE5699283}"/>
    <pc:docChg chg="modSld">
      <pc:chgData name="IGNACIO RUBEN RENEDO MARTIN" userId="995976a0-8e85-4a03-9e56-cde527db4cda" providerId="ADAL" clId="{D01C29D4-27A6-4365-87DA-417CE5699283}" dt="2021-01-18T17:14:38.808" v="7" actId="20577"/>
      <pc:docMkLst>
        <pc:docMk/>
      </pc:docMkLst>
      <pc:sldChg chg="modSp">
        <pc:chgData name="IGNACIO RUBEN RENEDO MARTIN" userId="995976a0-8e85-4a03-9e56-cde527db4cda" providerId="ADAL" clId="{D01C29D4-27A6-4365-87DA-417CE5699283}" dt="2021-01-18T17:14:38.808" v="7" actId="20577"/>
        <pc:sldMkLst>
          <pc:docMk/>
          <pc:sldMk cId="1054237001" sldId="286"/>
        </pc:sldMkLst>
        <pc:spChg chg="mod">
          <ac:chgData name="IGNACIO RUBEN RENEDO MARTIN" userId="995976a0-8e85-4a03-9e56-cde527db4cda" providerId="ADAL" clId="{D01C29D4-27A6-4365-87DA-417CE5699283}" dt="2021-01-18T17:14:38.808" v="7" actId="20577"/>
          <ac:spMkLst>
            <pc:docMk/>
            <pc:sldMk cId="1054237001" sldId="286"/>
            <ac:spMk id="597" creationId="{00000000-0000-0000-0000-000000000000}"/>
          </ac:spMkLst>
        </pc:spChg>
      </pc:sldChg>
    </pc:docChg>
  </pc:docChgLst>
  <pc:docChgLst>
    <pc:chgData name="RUBEN OSCAR PRADO GARCIA" userId="S::roprado@educa.jcyl.es::0b5288e5-b3f8-41a7-90ae-edab787ca164" providerId="AD" clId="Web-{DD4121D7-5579-4673-8BA9-C666AE5A4341}"/>
    <pc:docChg chg="delSld modSld">
      <pc:chgData name="RUBEN OSCAR PRADO GARCIA" userId="S::roprado@educa.jcyl.es::0b5288e5-b3f8-41a7-90ae-edab787ca164" providerId="AD" clId="Web-{DD4121D7-5579-4673-8BA9-C666AE5A4341}" dt="2021-01-30T11:33:34.514" v="36"/>
      <pc:docMkLst>
        <pc:docMk/>
      </pc:docMkLst>
      <pc:sldChg chg="modSp">
        <pc:chgData name="RUBEN OSCAR PRADO GARCIA" userId="S::roprado@educa.jcyl.es::0b5288e5-b3f8-41a7-90ae-edab787ca164" providerId="AD" clId="Web-{DD4121D7-5579-4673-8BA9-C666AE5A4341}" dt="2021-01-30T11:29:18.032" v="4" actId="1076"/>
        <pc:sldMkLst>
          <pc:docMk/>
          <pc:sldMk cId="2269237613" sldId="299"/>
        </pc:sldMkLst>
        <pc:spChg chg="mod">
          <ac:chgData name="RUBEN OSCAR PRADO GARCIA" userId="S::roprado@educa.jcyl.es::0b5288e5-b3f8-41a7-90ae-edab787ca164" providerId="AD" clId="Web-{DD4121D7-5579-4673-8BA9-C666AE5A4341}" dt="2021-01-30T11:29:05.953" v="2" actId="1076"/>
          <ac:spMkLst>
            <pc:docMk/>
            <pc:sldMk cId="2269237613" sldId="299"/>
            <ac:spMk id="6" creationId="{46DA27DC-52C6-40C5-8FA7-8F69176C3353}"/>
          </ac:spMkLst>
        </pc:spChg>
        <pc:spChg chg="mod">
          <ac:chgData name="RUBEN OSCAR PRADO GARCIA" userId="S::roprado@educa.jcyl.es::0b5288e5-b3f8-41a7-90ae-edab787ca164" providerId="AD" clId="Web-{DD4121D7-5579-4673-8BA9-C666AE5A4341}" dt="2021-01-30T11:29:13.344" v="3" actId="1076"/>
          <ac:spMkLst>
            <pc:docMk/>
            <pc:sldMk cId="2269237613" sldId="299"/>
            <ac:spMk id="54" creationId="{34BBCBD6-D5A0-463F-8B6C-DCE66FFA9E12}"/>
          </ac:spMkLst>
        </pc:spChg>
        <pc:spChg chg="mod">
          <ac:chgData name="RUBEN OSCAR PRADO GARCIA" userId="S::roprado@educa.jcyl.es::0b5288e5-b3f8-41a7-90ae-edab787ca164" providerId="AD" clId="Web-{DD4121D7-5579-4673-8BA9-C666AE5A4341}" dt="2021-01-30T11:29:18.032" v="4" actId="1076"/>
          <ac:spMkLst>
            <pc:docMk/>
            <pc:sldMk cId="2269237613" sldId="299"/>
            <ac:spMk id="71" creationId="{7DCDAB15-8157-4F37-BF4B-6C4603F79469}"/>
          </ac:spMkLst>
        </pc:spChg>
      </pc:sldChg>
      <pc:sldChg chg="delSp">
        <pc:chgData name="RUBEN OSCAR PRADO GARCIA" userId="S::roprado@educa.jcyl.es::0b5288e5-b3f8-41a7-90ae-edab787ca164" providerId="AD" clId="Web-{DD4121D7-5579-4673-8BA9-C666AE5A4341}" dt="2021-01-30T11:33:34.514" v="36"/>
        <pc:sldMkLst>
          <pc:docMk/>
          <pc:sldMk cId="4030174478" sldId="305"/>
        </pc:sldMkLst>
        <pc:spChg chg="del">
          <ac:chgData name="RUBEN OSCAR PRADO GARCIA" userId="S::roprado@educa.jcyl.es::0b5288e5-b3f8-41a7-90ae-edab787ca164" providerId="AD" clId="Web-{DD4121D7-5579-4673-8BA9-C666AE5A4341}" dt="2021-01-30T11:33:34.514" v="36"/>
          <ac:spMkLst>
            <pc:docMk/>
            <pc:sldMk cId="4030174478" sldId="305"/>
            <ac:spMk id="10" creationId="{8A48F391-F13D-497D-87CF-7F94A3BCFB37}"/>
          </ac:spMkLst>
        </pc:spChg>
      </pc:sldChg>
      <pc:sldChg chg="del">
        <pc:chgData name="RUBEN OSCAR PRADO GARCIA" userId="S::roprado@educa.jcyl.es::0b5288e5-b3f8-41a7-90ae-edab787ca164" providerId="AD" clId="Web-{DD4121D7-5579-4673-8BA9-C666AE5A4341}" dt="2021-01-30T11:28:42.437" v="0"/>
        <pc:sldMkLst>
          <pc:docMk/>
          <pc:sldMk cId="2980455671" sldId="318"/>
        </pc:sldMkLst>
      </pc:sldChg>
      <pc:sldChg chg="del">
        <pc:chgData name="RUBEN OSCAR PRADO GARCIA" userId="S::roprado@educa.jcyl.es::0b5288e5-b3f8-41a7-90ae-edab787ca164" providerId="AD" clId="Web-{DD4121D7-5579-4673-8BA9-C666AE5A4341}" dt="2021-01-30T11:28:47.843" v="1"/>
        <pc:sldMkLst>
          <pc:docMk/>
          <pc:sldMk cId="3495034236" sldId="319"/>
        </pc:sldMkLst>
      </pc:sldChg>
      <pc:sldChg chg="addSp modSp">
        <pc:chgData name="RUBEN OSCAR PRADO GARCIA" userId="S::roprado@educa.jcyl.es::0b5288e5-b3f8-41a7-90ae-edab787ca164" providerId="AD" clId="Web-{DD4121D7-5579-4673-8BA9-C666AE5A4341}" dt="2021-01-30T11:32:24.809" v="34" actId="1076"/>
        <pc:sldMkLst>
          <pc:docMk/>
          <pc:sldMk cId="3950303469" sldId="320"/>
        </pc:sldMkLst>
        <pc:spChg chg="mod">
          <ac:chgData name="RUBEN OSCAR PRADO GARCIA" userId="S::roprado@educa.jcyl.es::0b5288e5-b3f8-41a7-90ae-edab787ca164" providerId="AD" clId="Web-{DD4121D7-5579-4673-8BA9-C666AE5A4341}" dt="2021-01-30T11:31:36.152" v="20" actId="20577"/>
          <ac:spMkLst>
            <pc:docMk/>
            <pc:sldMk cId="3950303469" sldId="320"/>
            <ac:spMk id="17" creationId="{CC70638E-7932-42FA-B7CB-0A91A1B758AD}"/>
          </ac:spMkLst>
        </pc:spChg>
        <pc:spChg chg="mod">
          <ac:chgData name="RUBEN OSCAR PRADO GARCIA" userId="S::roprado@educa.jcyl.es::0b5288e5-b3f8-41a7-90ae-edab787ca164" providerId="AD" clId="Web-{DD4121D7-5579-4673-8BA9-C666AE5A4341}" dt="2021-01-30T11:32:12.637" v="29" actId="14100"/>
          <ac:spMkLst>
            <pc:docMk/>
            <pc:sldMk cId="3950303469" sldId="320"/>
            <ac:spMk id="41" creationId="{F66AFF3D-2941-4A69-B0D2-A52C96CF9EF9}"/>
          </ac:spMkLst>
        </pc:spChg>
        <pc:spChg chg="mod">
          <ac:chgData name="RUBEN OSCAR PRADO GARCIA" userId="S::roprado@educa.jcyl.es::0b5288e5-b3f8-41a7-90ae-edab787ca164" providerId="AD" clId="Web-{DD4121D7-5579-4673-8BA9-C666AE5A4341}" dt="2021-01-30T11:32:10.418" v="28" actId="14100"/>
          <ac:spMkLst>
            <pc:docMk/>
            <pc:sldMk cId="3950303469" sldId="320"/>
            <ac:spMk id="45" creationId="{C6F42C76-4AD8-4F41-9067-62CC44E5ACDF}"/>
          </ac:spMkLst>
        </pc:spChg>
        <pc:spChg chg="mod">
          <ac:chgData name="RUBEN OSCAR PRADO GARCIA" userId="S::roprado@educa.jcyl.es::0b5288e5-b3f8-41a7-90ae-edab787ca164" providerId="AD" clId="Web-{DD4121D7-5579-4673-8BA9-C666AE5A4341}" dt="2021-01-30T11:32:17.043" v="30" actId="14100"/>
          <ac:spMkLst>
            <pc:docMk/>
            <pc:sldMk cId="3950303469" sldId="320"/>
            <ac:spMk id="49" creationId="{17DCCE75-BA3B-471C-A809-B9CFF5609A7C}"/>
          </ac:spMkLst>
        </pc:spChg>
        <pc:picChg chg="add mod">
          <ac:chgData name="RUBEN OSCAR PRADO GARCIA" userId="S::roprado@educa.jcyl.es::0b5288e5-b3f8-41a7-90ae-edab787ca164" providerId="AD" clId="Web-{DD4121D7-5579-4673-8BA9-C666AE5A4341}" dt="2021-01-30T11:32:24.809" v="34" actId="1076"/>
          <ac:picMkLst>
            <pc:docMk/>
            <pc:sldMk cId="3950303469" sldId="320"/>
            <ac:picMk id="4" creationId="{AA3CCE2C-91DC-4C56-964C-6F5AD2BFC2D4}"/>
          </ac:picMkLst>
        </pc:picChg>
      </pc:sldChg>
      <pc:sldChg chg="del">
        <pc:chgData name="RUBEN OSCAR PRADO GARCIA" userId="S::roprado@educa.jcyl.es::0b5288e5-b3f8-41a7-90ae-edab787ca164" providerId="AD" clId="Web-{DD4121D7-5579-4673-8BA9-C666AE5A4341}" dt="2021-01-30T11:33:20.920" v="35"/>
        <pc:sldMkLst>
          <pc:docMk/>
          <pc:sldMk cId="4079662008" sldId="324"/>
        </pc:sldMkLst>
      </pc:sldChg>
    </pc:docChg>
  </pc:docChgLst>
  <pc:docChgLst>
    <pc:chgData name="JOAQUIN GARCIA ANDRES" userId="S::jgarciaan@educa.jcyl.es::9ecd63a0-7a78-4574-83c1-731e31c32909" providerId="AD" clId="Web-{62AFB31E-968C-47BD-A788-73D596C9ECC1}"/>
    <pc:docChg chg="modSld">
      <pc:chgData name="JOAQUIN GARCIA ANDRES" userId="S::jgarciaan@educa.jcyl.es::9ecd63a0-7a78-4574-83c1-731e31c32909" providerId="AD" clId="Web-{62AFB31E-968C-47BD-A788-73D596C9ECC1}" dt="2021-02-03T09:37:22.404" v="1"/>
      <pc:docMkLst>
        <pc:docMk/>
      </pc:docMkLst>
      <pc:sldChg chg="modAnim">
        <pc:chgData name="JOAQUIN GARCIA ANDRES" userId="S::jgarciaan@educa.jcyl.es::9ecd63a0-7a78-4574-83c1-731e31c32909" providerId="AD" clId="Web-{62AFB31E-968C-47BD-A788-73D596C9ECC1}" dt="2021-02-03T09:36:58.980" v="0"/>
        <pc:sldMkLst>
          <pc:docMk/>
          <pc:sldMk cId="1189936325" sldId="290"/>
        </pc:sldMkLst>
      </pc:sldChg>
      <pc:sldChg chg="modAnim">
        <pc:chgData name="JOAQUIN GARCIA ANDRES" userId="S::jgarciaan@educa.jcyl.es::9ecd63a0-7a78-4574-83c1-731e31c32909" providerId="AD" clId="Web-{62AFB31E-968C-47BD-A788-73D596C9ECC1}" dt="2021-02-03T09:37:22.404" v="1"/>
        <pc:sldMkLst>
          <pc:docMk/>
          <pc:sldMk cId="1996387114" sldId="321"/>
        </pc:sldMkLst>
      </pc:sldChg>
    </pc:docChg>
  </pc:docChgLst>
  <pc:docChgLst>
    <pc:chgData name="RUBEN OSCAR PRADO GARCIA" userId="0b5288e5-b3f8-41a7-90ae-edab787ca164" providerId="ADAL" clId="{70A5FD49-048D-4DEF-9217-15316C709C5C}"/>
    <pc:docChg chg="undo custSel addSld delSld modSld">
      <pc:chgData name="RUBEN OSCAR PRADO GARCIA" userId="0b5288e5-b3f8-41a7-90ae-edab787ca164" providerId="ADAL" clId="{70A5FD49-048D-4DEF-9217-15316C709C5C}" dt="2021-01-23T12:59:25.702" v="2194" actId="1076"/>
      <pc:docMkLst>
        <pc:docMk/>
      </pc:docMkLst>
      <pc:sldChg chg="modSp">
        <pc:chgData name="RUBEN OSCAR PRADO GARCIA" userId="0b5288e5-b3f8-41a7-90ae-edab787ca164" providerId="ADAL" clId="{70A5FD49-048D-4DEF-9217-15316C709C5C}" dt="2021-01-23T12:18:41.091" v="1707" actId="20577"/>
        <pc:sldMkLst>
          <pc:docMk/>
          <pc:sldMk cId="1668855887" sldId="287"/>
        </pc:sldMkLst>
        <pc:spChg chg="mod">
          <ac:chgData name="RUBEN OSCAR PRADO GARCIA" userId="0b5288e5-b3f8-41a7-90ae-edab787ca164" providerId="ADAL" clId="{70A5FD49-048D-4DEF-9217-15316C709C5C}" dt="2021-01-23T12:18:41.091" v="1707" actId="20577"/>
          <ac:spMkLst>
            <pc:docMk/>
            <pc:sldMk cId="1668855887" sldId="287"/>
            <ac:spMk id="597" creationId="{00000000-0000-0000-0000-000000000000}"/>
          </ac:spMkLst>
        </pc:spChg>
      </pc:sldChg>
      <pc:sldChg chg="addSp delSp modSp">
        <pc:chgData name="RUBEN OSCAR PRADO GARCIA" userId="0b5288e5-b3f8-41a7-90ae-edab787ca164" providerId="ADAL" clId="{70A5FD49-048D-4DEF-9217-15316C709C5C}" dt="2021-01-23T12:06:55.352" v="1662" actId="1076"/>
        <pc:sldMkLst>
          <pc:docMk/>
          <pc:sldMk cId="3477657193" sldId="288"/>
        </pc:sldMkLst>
        <pc:spChg chg="del">
          <ac:chgData name="RUBEN OSCAR PRADO GARCIA" userId="0b5288e5-b3f8-41a7-90ae-edab787ca164" providerId="ADAL" clId="{70A5FD49-048D-4DEF-9217-15316C709C5C}" dt="2021-01-23T11:05:33.792" v="0" actId="478"/>
          <ac:spMkLst>
            <pc:docMk/>
            <pc:sldMk cId="3477657193" sldId="288"/>
            <ac:spMk id="4" creationId="{21E71692-F196-4E91-923C-688F99229ADA}"/>
          </ac:spMkLst>
        </pc:spChg>
        <pc:spChg chg="add mod">
          <ac:chgData name="RUBEN OSCAR PRADO GARCIA" userId="0b5288e5-b3f8-41a7-90ae-edab787ca164" providerId="ADAL" clId="{70A5FD49-048D-4DEF-9217-15316C709C5C}" dt="2021-01-23T11:09:49.696" v="49" actId="113"/>
          <ac:spMkLst>
            <pc:docMk/>
            <pc:sldMk cId="3477657193" sldId="288"/>
            <ac:spMk id="9" creationId="{EF5CCA31-0080-40C3-A214-35F955E729E7}"/>
          </ac:spMkLst>
        </pc:spChg>
        <pc:spChg chg="add mod">
          <ac:chgData name="RUBEN OSCAR PRADO GARCIA" userId="0b5288e5-b3f8-41a7-90ae-edab787ca164" providerId="ADAL" clId="{70A5FD49-048D-4DEF-9217-15316C709C5C}" dt="2021-01-23T11:30:44.887" v="515" actId="1076"/>
          <ac:spMkLst>
            <pc:docMk/>
            <pc:sldMk cId="3477657193" sldId="288"/>
            <ac:spMk id="41" creationId="{043B7A22-79A7-415E-B453-F35265E8A86A}"/>
          </ac:spMkLst>
        </pc:spChg>
        <pc:spChg chg="add mod">
          <ac:chgData name="RUBEN OSCAR PRADO GARCIA" userId="0b5288e5-b3f8-41a7-90ae-edab787ca164" providerId="ADAL" clId="{70A5FD49-048D-4DEF-9217-15316C709C5C}" dt="2021-01-23T11:12:05.283" v="166" actId="313"/>
          <ac:spMkLst>
            <pc:docMk/>
            <pc:sldMk cId="3477657193" sldId="288"/>
            <ac:spMk id="42" creationId="{DA4BCD04-E114-472B-A3F5-2A11744650C0}"/>
          </ac:spMkLst>
        </pc:spChg>
        <pc:spChg chg="add mod">
          <ac:chgData name="RUBEN OSCAR PRADO GARCIA" userId="0b5288e5-b3f8-41a7-90ae-edab787ca164" providerId="ADAL" clId="{70A5FD49-048D-4DEF-9217-15316C709C5C}" dt="2021-01-23T11:13:29.757" v="278" actId="1076"/>
          <ac:spMkLst>
            <pc:docMk/>
            <pc:sldMk cId="3477657193" sldId="288"/>
            <ac:spMk id="43" creationId="{42871695-FD70-4A8F-AC03-8CA8242E81EC}"/>
          </ac:spMkLst>
        </pc:spChg>
        <pc:spChg chg="add mod">
          <ac:chgData name="RUBEN OSCAR PRADO GARCIA" userId="0b5288e5-b3f8-41a7-90ae-edab787ca164" providerId="ADAL" clId="{70A5FD49-048D-4DEF-9217-15316C709C5C}" dt="2021-01-23T11:17:15.076" v="359" actId="1076"/>
          <ac:spMkLst>
            <pc:docMk/>
            <pc:sldMk cId="3477657193" sldId="288"/>
            <ac:spMk id="44" creationId="{EC8BCC59-6DB5-4906-B06C-9F155101C1DF}"/>
          </ac:spMkLst>
        </pc:spChg>
        <pc:picChg chg="add mod">
          <ac:chgData name="RUBEN OSCAR PRADO GARCIA" userId="0b5288e5-b3f8-41a7-90ae-edab787ca164" providerId="ADAL" clId="{70A5FD49-048D-4DEF-9217-15316C709C5C}" dt="2021-01-23T11:09:01.268" v="4" actId="14100"/>
          <ac:picMkLst>
            <pc:docMk/>
            <pc:sldMk cId="3477657193" sldId="288"/>
            <ac:picMk id="6" creationId="{203861FE-38B4-4DED-946A-41FB7F844C28}"/>
          </ac:picMkLst>
        </pc:picChg>
        <pc:picChg chg="add mod">
          <ac:chgData name="RUBEN OSCAR PRADO GARCIA" userId="0b5288e5-b3f8-41a7-90ae-edab787ca164" providerId="ADAL" clId="{70A5FD49-048D-4DEF-9217-15316C709C5C}" dt="2021-01-23T11:09:19.549" v="9" actId="1076"/>
          <ac:picMkLst>
            <pc:docMk/>
            <pc:sldMk cId="3477657193" sldId="288"/>
            <ac:picMk id="8" creationId="{0E9986F6-33D4-4036-8443-7D805580E4A2}"/>
          </ac:picMkLst>
        </pc:picChg>
        <pc:picChg chg="add del mod ord">
          <ac:chgData name="RUBEN OSCAR PRADO GARCIA" userId="0b5288e5-b3f8-41a7-90ae-edab787ca164" providerId="ADAL" clId="{70A5FD49-048D-4DEF-9217-15316C709C5C}" dt="2021-01-23T12:04:38.391" v="1652" actId="478"/>
          <ac:picMkLst>
            <pc:docMk/>
            <pc:sldMk cId="3477657193" sldId="288"/>
            <ac:picMk id="11" creationId="{9768A254-2D1B-4619-9324-9F06DC7B7A0B}"/>
          </ac:picMkLst>
        </pc:picChg>
        <pc:picChg chg="add mod">
          <ac:chgData name="RUBEN OSCAR PRADO GARCIA" userId="0b5288e5-b3f8-41a7-90ae-edab787ca164" providerId="ADAL" clId="{70A5FD49-048D-4DEF-9217-15316C709C5C}" dt="2021-01-23T12:06:39.720" v="1656" actId="1076"/>
          <ac:picMkLst>
            <pc:docMk/>
            <pc:sldMk cId="3477657193" sldId="288"/>
            <ac:picMk id="17" creationId="{479C0381-1886-4593-AE6C-10080DE9BF6C}"/>
          </ac:picMkLst>
        </pc:picChg>
        <pc:picChg chg="add mod">
          <ac:chgData name="RUBEN OSCAR PRADO GARCIA" userId="0b5288e5-b3f8-41a7-90ae-edab787ca164" providerId="ADAL" clId="{70A5FD49-048D-4DEF-9217-15316C709C5C}" dt="2021-01-23T12:06:46.798" v="1658" actId="1076"/>
          <ac:picMkLst>
            <pc:docMk/>
            <pc:sldMk cId="3477657193" sldId="288"/>
            <ac:picMk id="45" creationId="{F7125945-9EE0-4D69-A064-C9F3F002010C}"/>
          </ac:picMkLst>
        </pc:picChg>
        <pc:picChg chg="add mod">
          <ac:chgData name="RUBEN OSCAR PRADO GARCIA" userId="0b5288e5-b3f8-41a7-90ae-edab787ca164" providerId="ADAL" clId="{70A5FD49-048D-4DEF-9217-15316C709C5C}" dt="2021-01-23T12:06:51.172" v="1660" actId="1076"/>
          <ac:picMkLst>
            <pc:docMk/>
            <pc:sldMk cId="3477657193" sldId="288"/>
            <ac:picMk id="46" creationId="{CDAC0610-7073-4146-B237-85DA6CD6EB87}"/>
          </ac:picMkLst>
        </pc:picChg>
        <pc:picChg chg="add mod">
          <ac:chgData name="RUBEN OSCAR PRADO GARCIA" userId="0b5288e5-b3f8-41a7-90ae-edab787ca164" providerId="ADAL" clId="{70A5FD49-048D-4DEF-9217-15316C709C5C}" dt="2021-01-23T12:06:55.352" v="1662" actId="1076"/>
          <ac:picMkLst>
            <pc:docMk/>
            <pc:sldMk cId="3477657193" sldId="288"/>
            <ac:picMk id="47" creationId="{AA117BB5-34B3-4774-8C4B-5480AABC79F3}"/>
          </ac:picMkLst>
        </pc:picChg>
      </pc:sldChg>
      <pc:sldChg chg="addSp delSp modSp modAnim">
        <pc:chgData name="RUBEN OSCAR PRADO GARCIA" userId="0b5288e5-b3f8-41a7-90ae-edab787ca164" providerId="ADAL" clId="{70A5FD49-048D-4DEF-9217-15316C709C5C}" dt="2021-01-23T12:37:28.428" v="1885" actId="20577"/>
        <pc:sldMkLst>
          <pc:docMk/>
          <pc:sldMk cId="1189936325" sldId="290"/>
        </pc:sldMkLst>
        <pc:spChg chg="add del mod">
          <ac:chgData name="RUBEN OSCAR PRADO GARCIA" userId="0b5288e5-b3f8-41a7-90ae-edab787ca164" providerId="ADAL" clId="{70A5FD49-048D-4DEF-9217-15316C709C5C}" dt="2021-01-23T12:19:47.051" v="1714"/>
          <ac:spMkLst>
            <pc:docMk/>
            <pc:sldMk cId="1189936325" sldId="290"/>
            <ac:spMk id="3" creationId="{D0CC436D-F883-4B6B-AE2E-EF034B919A34}"/>
          </ac:spMkLst>
        </pc:spChg>
        <pc:spChg chg="add del mod">
          <ac:chgData name="RUBEN OSCAR PRADO GARCIA" userId="0b5288e5-b3f8-41a7-90ae-edab787ca164" providerId="ADAL" clId="{70A5FD49-048D-4DEF-9217-15316C709C5C}" dt="2021-01-23T12:22:00.804" v="1759" actId="478"/>
          <ac:spMkLst>
            <pc:docMk/>
            <pc:sldMk cId="1189936325" sldId="290"/>
            <ac:spMk id="4" creationId="{E8CDC2DC-0CC3-4F45-9F6A-1AEBE3CA8F92}"/>
          </ac:spMkLst>
        </pc:spChg>
        <pc:spChg chg="add del mod">
          <ac:chgData name="RUBEN OSCAR PRADO GARCIA" userId="0b5288e5-b3f8-41a7-90ae-edab787ca164" providerId="ADAL" clId="{70A5FD49-048D-4DEF-9217-15316C709C5C}" dt="2021-01-23T12:27:50.763" v="1819" actId="478"/>
          <ac:spMkLst>
            <pc:docMk/>
            <pc:sldMk cId="1189936325" sldId="290"/>
            <ac:spMk id="6" creationId="{C0DE1DCC-81B4-4D9E-B9E4-2FCA9BE732D5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18" creationId="{EDFE6BF4-DC2C-49C3-B830-F14CE77D7285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19" creationId="{3D4CADE3-45A7-4C56-A478-6EF4985E9DBB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20" creationId="{E7A790E4-EB4D-4FFC-AD55-45196231F9FD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41" creationId="{3AB0DE09-5429-45B2-98AA-0E8933FC1D99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42" creationId="{4B0CA475-4FF0-470A-8B5D-E4E09604F3DC}"/>
          </ac:spMkLst>
        </pc:spChg>
        <pc:spChg chg="add mod">
          <ac:chgData name="RUBEN OSCAR PRADO GARCIA" userId="0b5288e5-b3f8-41a7-90ae-edab787ca164" providerId="ADAL" clId="{70A5FD49-048D-4DEF-9217-15316C709C5C}" dt="2021-01-23T12:31:45.422" v="1854" actId="1076"/>
          <ac:spMkLst>
            <pc:docMk/>
            <pc:sldMk cId="1189936325" sldId="290"/>
            <ac:spMk id="43" creationId="{D6BA6E09-23FC-4FD2-A1F5-C26A71FC2CD9}"/>
          </ac:spMkLst>
        </pc:spChg>
        <pc:spChg chg="add mod">
          <ac:chgData name="RUBEN OSCAR PRADO GARCIA" userId="0b5288e5-b3f8-41a7-90ae-edab787ca164" providerId="ADAL" clId="{70A5FD49-048D-4DEF-9217-15316C709C5C}" dt="2021-01-23T12:32:10.506" v="1861" actId="6549"/>
          <ac:spMkLst>
            <pc:docMk/>
            <pc:sldMk cId="1189936325" sldId="290"/>
            <ac:spMk id="44" creationId="{6C8A15CC-2F19-4365-847E-D140E7B226B8}"/>
          </ac:spMkLst>
        </pc:spChg>
        <pc:spChg chg="mod">
          <ac:chgData name="RUBEN OSCAR PRADO GARCIA" userId="0b5288e5-b3f8-41a7-90ae-edab787ca164" providerId="ADAL" clId="{70A5FD49-048D-4DEF-9217-15316C709C5C}" dt="2021-01-23T12:37:28.428" v="1885" actId="20577"/>
          <ac:spMkLst>
            <pc:docMk/>
            <pc:sldMk cId="1189936325" sldId="290"/>
            <ac:spMk id="597" creationId="{00000000-0000-0000-0000-000000000000}"/>
          </ac:spMkLst>
        </pc:sp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7" creationId="{D087DF5F-E085-4984-9992-8C081AC20A57}"/>
          </ac:picMkLst>
        </pc:pic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8" creationId="{D51A6CB1-DA98-4C8C-AC71-33871F7ACA83}"/>
          </ac:picMkLst>
        </pc:pic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9" creationId="{F0C4E578-1C28-4EB4-98BC-03B5A203539B}"/>
          </ac:picMkLst>
        </pc:pic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10" creationId="{B949CE10-0DDB-4ECF-9C64-2A0B99425424}"/>
          </ac:picMkLst>
        </pc:pic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11" creationId="{B248DCA9-3894-46BC-9DCA-E2E141A2872B}"/>
          </ac:picMkLst>
        </pc:picChg>
        <pc:picChg chg="add mod">
          <ac:chgData name="RUBEN OSCAR PRADO GARCIA" userId="0b5288e5-b3f8-41a7-90ae-edab787ca164" providerId="ADAL" clId="{70A5FD49-048D-4DEF-9217-15316C709C5C}" dt="2021-01-23T12:31:45.422" v="1854" actId="1076"/>
          <ac:picMkLst>
            <pc:docMk/>
            <pc:sldMk cId="1189936325" sldId="290"/>
            <ac:picMk id="12" creationId="{91913C36-1B5F-4152-9A00-5DAFF85F0E24}"/>
          </ac:picMkLst>
        </pc:picChg>
        <pc:picChg chg="add mod">
          <ac:chgData name="RUBEN OSCAR PRADO GARCIA" userId="0b5288e5-b3f8-41a7-90ae-edab787ca164" providerId="ADAL" clId="{70A5FD49-048D-4DEF-9217-15316C709C5C}" dt="2021-01-23T12:31:48.261" v="1855" actId="1076"/>
          <ac:picMkLst>
            <pc:docMk/>
            <pc:sldMk cId="1189936325" sldId="290"/>
            <ac:picMk id="17" creationId="{EB0E3ADF-E893-48A9-83E8-54D42F46263F}"/>
          </ac:picMkLst>
        </pc:picChg>
      </pc:sldChg>
      <pc:sldChg chg="addSp delSp modSp add">
        <pc:chgData name="RUBEN OSCAR PRADO GARCIA" userId="0b5288e5-b3f8-41a7-90ae-edab787ca164" providerId="ADAL" clId="{70A5FD49-048D-4DEF-9217-15316C709C5C}" dt="2021-01-23T12:09:10.005" v="1677" actId="1076"/>
        <pc:sldMkLst>
          <pc:docMk/>
          <pc:sldMk cId="1853523272" sldId="292"/>
        </pc:sldMkLst>
        <pc:spChg chg="mod">
          <ac:chgData name="RUBEN OSCAR PRADO GARCIA" userId="0b5288e5-b3f8-41a7-90ae-edab787ca164" providerId="ADAL" clId="{70A5FD49-048D-4DEF-9217-15316C709C5C}" dt="2021-01-23T11:17:39.709" v="392" actId="20577"/>
          <ac:spMkLst>
            <pc:docMk/>
            <pc:sldMk cId="1853523272" sldId="292"/>
            <ac:spMk id="9" creationId="{EF5CCA31-0080-40C3-A214-35F955E729E7}"/>
          </ac:spMkLst>
        </pc:spChg>
        <pc:spChg chg="mod">
          <ac:chgData name="RUBEN OSCAR PRADO GARCIA" userId="0b5288e5-b3f8-41a7-90ae-edab787ca164" providerId="ADAL" clId="{70A5FD49-048D-4DEF-9217-15316C709C5C}" dt="2021-01-23T11:50:01.692" v="1189" actId="1076"/>
          <ac:spMkLst>
            <pc:docMk/>
            <pc:sldMk cId="1853523272" sldId="292"/>
            <ac:spMk id="41" creationId="{043B7A22-79A7-415E-B453-F35265E8A86A}"/>
          </ac:spMkLst>
        </pc:spChg>
        <pc:spChg chg="mod">
          <ac:chgData name="RUBEN OSCAR PRADO GARCIA" userId="0b5288e5-b3f8-41a7-90ae-edab787ca164" providerId="ADAL" clId="{70A5FD49-048D-4DEF-9217-15316C709C5C}" dt="2021-01-23T11:38:08.241" v="645" actId="6549"/>
          <ac:spMkLst>
            <pc:docMk/>
            <pc:sldMk cId="1853523272" sldId="292"/>
            <ac:spMk id="42" creationId="{DA4BCD04-E114-472B-A3F5-2A11744650C0}"/>
          </ac:spMkLst>
        </pc:spChg>
        <pc:spChg chg="mod">
          <ac:chgData name="RUBEN OSCAR PRADO GARCIA" userId="0b5288e5-b3f8-41a7-90ae-edab787ca164" providerId="ADAL" clId="{70A5FD49-048D-4DEF-9217-15316C709C5C}" dt="2021-01-23T11:41:42.085" v="782" actId="20577"/>
          <ac:spMkLst>
            <pc:docMk/>
            <pc:sldMk cId="1853523272" sldId="292"/>
            <ac:spMk id="43" creationId="{42871695-FD70-4A8F-AC03-8CA8242E81EC}"/>
          </ac:spMkLst>
        </pc:spChg>
        <pc:spChg chg="mod">
          <ac:chgData name="RUBEN OSCAR PRADO GARCIA" userId="0b5288e5-b3f8-41a7-90ae-edab787ca164" providerId="ADAL" clId="{70A5FD49-048D-4DEF-9217-15316C709C5C}" dt="2021-01-23T11:45:30.573" v="974" actId="20577"/>
          <ac:spMkLst>
            <pc:docMk/>
            <pc:sldMk cId="1853523272" sldId="292"/>
            <ac:spMk id="44" creationId="{EC8BCC59-6DB5-4906-B06C-9F155101C1DF}"/>
          </ac:spMkLst>
        </pc:spChg>
        <pc:spChg chg="add mod">
          <ac:chgData name="RUBEN OSCAR PRADO GARCIA" userId="0b5288e5-b3f8-41a7-90ae-edab787ca164" providerId="ADAL" clId="{70A5FD49-048D-4DEF-9217-15316C709C5C}" dt="2021-01-23T11:45:53.397" v="1035" actId="20577"/>
          <ac:spMkLst>
            <pc:docMk/>
            <pc:sldMk cId="1853523272" sldId="292"/>
            <ac:spMk id="45" creationId="{FF8F3C07-C1CA-4F00-A738-4792FF64293A}"/>
          </ac:spMkLst>
        </pc:spChg>
        <pc:spChg chg="add mod">
          <ac:chgData name="RUBEN OSCAR PRADO GARCIA" userId="0b5288e5-b3f8-41a7-90ae-edab787ca164" providerId="ADAL" clId="{70A5FD49-048D-4DEF-9217-15316C709C5C}" dt="2021-01-23T11:46:37.438" v="1147" actId="20577"/>
          <ac:spMkLst>
            <pc:docMk/>
            <pc:sldMk cId="1853523272" sldId="292"/>
            <ac:spMk id="46" creationId="{C94D39F8-0BEB-4A64-A866-63B65BCFD853}"/>
          </ac:spMkLst>
        </pc:spChg>
        <pc:spChg chg="add mod">
          <ac:chgData name="RUBEN OSCAR PRADO GARCIA" userId="0b5288e5-b3f8-41a7-90ae-edab787ca164" providerId="ADAL" clId="{70A5FD49-048D-4DEF-9217-15316C709C5C}" dt="2021-01-23T11:50:23.848" v="1239" actId="20577"/>
          <ac:spMkLst>
            <pc:docMk/>
            <pc:sldMk cId="1853523272" sldId="292"/>
            <ac:spMk id="47" creationId="{55169307-4DA1-4F74-A633-FF681EBA96A4}"/>
          </ac:spMkLst>
        </pc:spChg>
        <pc:picChg chg="add mod">
          <ac:chgData name="RUBEN OSCAR PRADO GARCIA" userId="0b5288e5-b3f8-41a7-90ae-edab787ca164" providerId="ADAL" clId="{70A5FD49-048D-4DEF-9217-15316C709C5C}" dt="2021-01-23T11:25:17.053" v="397" actId="1076"/>
          <ac:picMkLst>
            <pc:docMk/>
            <pc:sldMk cId="1853523272" sldId="292"/>
            <ac:picMk id="4" creationId="{D9D79646-0CF6-4A55-907D-A776329A2865}"/>
          </ac:picMkLst>
        </pc:picChg>
        <pc:picChg chg="del">
          <ac:chgData name="RUBEN OSCAR PRADO GARCIA" userId="0b5288e5-b3f8-41a7-90ae-edab787ca164" providerId="ADAL" clId="{70A5FD49-048D-4DEF-9217-15316C709C5C}" dt="2021-01-23T11:17:42.948" v="394" actId="478"/>
          <ac:picMkLst>
            <pc:docMk/>
            <pc:sldMk cId="1853523272" sldId="292"/>
            <ac:picMk id="6" creationId="{203861FE-38B4-4DED-946A-41FB7F844C28}"/>
          </ac:picMkLst>
        </pc:picChg>
        <pc:picChg chg="del">
          <ac:chgData name="RUBEN OSCAR PRADO GARCIA" userId="0b5288e5-b3f8-41a7-90ae-edab787ca164" providerId="ADAL" clId="{70A5FD49-048D-4DEF-9217-15316C709C5C}" dt="2021-01-23T11:17:42.437" v="393" actId="478"/>
          <ac:picMkLst>
            <pc:docMk/>
            <pc:sldMk cId="1853523272" sldId="292"/>
            <ac:picMk id="8" creationId="{0E9986F6-33D4-4036-8443-7D805580E4A2}"/>
          </ac:picMkLst>
        </pc:picChg>
        <pc:picChg chg="add mod">
          <ac:chgData name="RUBEN OSCAR PRADO GARCIA" userId="0b5288e5-b3f8-41a7-90ae-edab787ca164" providerId="ADAL" clId="{70A5FD49-048D-4DEF-9217-15316C709C5C}" dt="2021-01-23T12:08:44.291" v="1664" actId="1076"/>
          <ac:picMkLst>
            <pc:docMk/>
            <pc:sldMk cId="1853523272" sldId="292"/>
            <ac:picMk id="48" creationId="{6037EE7F-1194-4CF3-AEC2-1CDA536EBF64}"/>
          </ac:picMkLst>
        </pc:picChg>
        <pc:picChg chg="add mod">
          <ac:chgData name="RUBEN OSCAR PRADO GARCIA" userId="0b5288e5-b3f8-41a7-90ae-edab787ca164" providerId="ADAL" clId="{70A5FD49-048D-4DEF-9217-15316C709C5C}" dt="2021-01-23T12:08:48.265" v="1666" actId="1076"/>
          <ac:picMkLst>
            <pc:docMk/>
            <pc:sldMk cId="1853523272" sldId="292"/>
            <ac:picMk id="49" creationId="{F99CA3BC-D94F-42FB-820A-8E7E4437A147}"/>
          </ac:picMkLst>
        </pc:picChg>
        <pc:picChg chg="add mod">
          <ac:chgData name="RUBEN OSCAR PRADO GARCIA" userId="0b5288e5-b3f8-41a7-90ae-edab787ca164" providerId="ADAL" clId="{70A5FD49-048D-4DEF-9217-15316C709C5C}" dt="2021-01-23T12:08:56.701" v="1670" actId="1076"/>
          <ac:picMkLst>
            <pc:docMk/>
            <pc:sldMk cId="1853523272" sldId="292"/>
            <ac:picMk id="50" creationId="{9D3ECD93-A6CA-4781-A847-87E464E4C109}"/>
          </ac:picMkLst>
        </pc:picChg>
        <pc:picChg chg="add mod">
          <ac:chgData name="RUBEN OSCAR PRADO GARCIA" userId="0b5288e5-b3f8-41a7-90ae-edab787ca164" providerId="ADAL" clId="{70A5FD49-048D-4DEF-9217-15316C709C5C}" dt="2021-01-23T12:09:10.005" v="1677" actId="1076"/>
          <ac:picMkLst>
            <pc:docMk/>
            <pc:sldMk cId="1853523272" sldId="292"/>
            <ac:picMk id="51" creationId="{CE4A44D6-BEA2-4D8A-9954-37AFABB91DA4}"/>
          </ac:picMkLst>
        </pc:picChg>
        <pc:picChg chg="add mod">
          <ac:chgData name="RUBEN OSCAR PRADO GARCIA" userId="0b5288e5-b3f8-41a7-90ae-edab787ca164" providerId="ADAL" clId="{70A5FD49-048D-4DEF-9217-15316C709C5C}" dt="2021-01-23T12:09:00.258" v="1672" actId="1076"/>
          <ac:picMkLst>
            <pc:docMk/>
            <pc:sldMk cId="1853523272" sldId="292"/>
            <ac:picMk id="52" creationId="{FBEC7B00-85EA-47FC-807B-08D3BE5DD54B}"/>
          </ac:picMkLst>
        </pc:picChg>
        <pc:picChg chg="add mod">
          <ac:chgData name="RUBEN OSCAR PRADO GARCIA" userId="0b5288e5-b3f8-41a7-90ae-edab787ca164" providerId="ADAL" clId="{70A5FD49-048D-4DEF-9217-15316C709C5C}" dt="2021-01-23T12:09:03.765" v="1674" actId="1076"/>
          <ac:picMkLst>
            <pc:docMk/>
            <pc:sldMk cId="1853523272" sldId="292"/>
            <ac:picMk id="53" creationId="{5DEEDDE2-B9F0-46D3-B2E1-6E8D4284E663}"/>
          </ac:picMkLst>
        </pc:picChg>
        <pc:picChg chg="add mod">
          <ac:chgData name="RUBEN OSCAR PRADO GARCIA" userId="0b5288e5-b3f8-41a7-90ae-edab787ca164" providerId="ADAL" clId="{70A5FD49-048D-4DEF-9217-15316C709C5C}" dt="2021-01-23T12:09:07.411" v="1676" actId="1076"/>
          <ac:picMkLst>
            <pc:docMk/>
            <pc:sldMk cId="1853523272" sldId="292"/>
            <ac:picMk id="54" creationId="{DF76E1CA-7B1E-46C2-9511-E83FE1A900A8}"/>
          </ac:picMkLst>
        </pc:picChg>
      </pc:sldChg>
      <pc:sldChg chg="addSp delSp modSp add">
        <pc:chgData name="RUBEN OSCAR PRADO GARCIA" userId="0b5288e5-b3f8-41a7-90ae-edab787ca164" providerId="ADAL" clId="{70A5FD49-048D-4DEF-9217-15316C709C5C}" dt="2021-01-23T12:09:43.568" v="1690" actId="1076"/>
        <pc:sldMkLst>
          <pc:docMk/>
          <pc:sldMk cId="3886243292" sldId="293"/>
        </pc:sldMkLst>
        <pc:spChg chg="mod">
          <ac:chgData name="RUBEN OSCAR PRADO GARCIA" userId="0b5288e5-b3f8-41a7-90ae-edab787ca164" providerId="ADAL" clId="{70A5FD49-048D-4DEF-9217-15316C709C5C}" dt="2021-01-23T11:47:19.302" v="1182" actId="20577"/>
          <ac:spMkLst>
            <pc:docMk/>
            <pc:sldMk cId="3886243292" sldId="293"/>
            <ac:spMk id="9" creationId="{EF5CCA31-0080-40C3-A214-35F955E729E7}"/>
          </ac:spMkLst>
        </pc:spChg>
        <pc:spChg chg="mod">
          <ac:chgData name="RUBEN OSCAR PRADO GARCIA" userId="0b5288e5-b3f8-41a7-90ae-edab787ca164" providerId="ADAL" clId="{70A5FD49-048D-4DEF-9217-15316C709C5C}" dt="2021-01-23T11:55:38.856" v="1300" actId="20577"/>
          <ac:spMkLst>
            <pc:docMk/>
            <pc:sldMk cId="3886243292" sldId="293"/>
            <ac:spMk id="41" creationId="{043B7A22-79A7-415E-B453-F35265E8A86A}"/>
          </ac:spMkLst>
        </pc:spChg>
        <pc:spChg chg="mod">
          <ac:chgData name="RUBEN OSCAR PRADO GARCIA" userId="0b5288e5-b3f8-41a7-90ae-edab787ca164" providerId="ADAL" clId="{70A5FD49-048D-4DEF-9217-15316C709C5C}" dt="2021-01-23T11:58:25.643" v="1582" actId="1076"/>
          <ac:spMkLst>
            <pc:docMk/>
            <pc:sldMk cId="3886243292" sldId="293"/>
            <ac:spMk id="42" creationId="{DA4BCD04-E114-472B-A3F5-2A11744650C0}"/>
          </ac:spMkLst>
        </pc:spChg>
        <pc:spChg chg="mod">
          <ac:chgData name="RUBEN OSCAR PRADO GARCIA" userId="0b5288e5-b3f8-41a7-90ae-edab787ca164" providerId="ADAL" clId="{70A5FD49-048D-4DEF-9217-15316C709C5C}" dt="2021-01-23T11:58:23.686" v="1581" actId="1076"/>
          <ac:spMkLst>
            <pc:docMk/>
            <pc:sldMk cId="3886243292" sldId="293"/>
            <ac:spMk id="43" creationId="{42871695-FD70-4A8F-AC03-8CA8242E81EC}"/>
          </ac:spMkLst>
        </pc:spChg>
        <pc:spChg chg="mod">
          <ac:chgData name="RUBEN OSCAR PRADO GARCIA" userId="0b5288e5-b3f8-41a7-90ae-edab787ca164" providerId="ADAL" clId="{70A5FD49-048D-4DEF-9217-15316C709C5C}" dt="2021-01-23T11:58:22.222" v="1580" actId="1076"/>
          <ac:spMkLst>
            <pc:docMk/>
            <pc:sldMk cId="3886243292" sldId="293"/>
            <ac:spMk id="44" creationId="{EC8BCC59-6DB5-4906-B06C-9F155101C1DF}"/>
          </ac:spMkLst>
        </pc:spChg>
        <pc:spChg chg="del">
          <ac:chgData name="RUBEN OSCAR PRADO GARCIA" userId="0b5288e5-b3f8-41a7-90ae-edab787ca164" providerId="ADAL" clId="{70A5FD49-048D-4DEF-9217-15316C709C5C}" dt="2021-01-23T11:58:17.093" v="1579" actId="21"/>
          <ac:spMkLst>
            <pc:docMk/>
            <pc:sldMk cId="3886243292" sldId="293"/>
            <ac:spMk id="45" creationId="{FF8F3C07-C1CA-4F00-A738-4792FF64293A}"/>
          </ac:spMkLst>
        </pc:spChg>
        <pc:spChg chg="add mod">
          <ac:chgData name="RUBEN OSCAR PRADO GARCIA" userId="0b5288e5-b3f8-41a7-90ae-edab787ca164" providerId="ADAL" clId="{70A5FD49-048D-4DEF-9217-15316C709C5C}" dt="2021-01-23T11:58:57.056" v="1644" actId="6549"/>
          <ac:spMkLst>
            <pc:docMk/>
            <pc:sldMk cId="3886243292" sldId="293"/>
            <ac:spMk id="47" creationId="{28C98FC1-CE55-41D8-9C55-E3A737715E19}"/>
          </ac:spMkLst>
        </pc:spChg>
        <pc:picChg chg="del">
          <ac:chgData name="RUBEN OSCAR PRADO GARCIA" userId="0b5288e5-b3f8-41a7-90ae-edab787ca164" providerId="ADAL" clId="{70A5FD49-048D-4DEF-9217-15316C709C5C}" dt="2021-01-23T11:48:12.917" v="1183" actId="478"/>
          <ac:picMkLst>
            <pc:docMk/>
            <pc:sldMk cId="3886243292" sldId="293"/>
            <ac:picMk id="4" creationId="{D9D79646-0CF6-4A55-907D-A776329A2865}"/>
          </ac:picMkLst>
        </pc:picChg>
        <pc:picChg chg="add mod">
          <ac:chgData name="RUBEN OSCAR PRADO GARCIA" userId="0b5288e5-b3f8-41a7-90ae-edab787ca164" providerId="ADAL" clId="{70A5FD49-048D-4DEF-9217-15316C709C5C}" dt="2021-01-23T11:50:53.078" v="1241" actId="1076"/>
          <ac:picMkLst>
            <pc:docMk/>
            <pc:sldMk cId="3886243292" sldId="293"/>
            <ac:picMk id="6" creationId="{BE2F33B3-6703-4E53-B711-ABD29A7E6964}"/>
          </ac:picMkLst>
        </pc:picChg>
        <pc:picChg chg="add mod">
          <ac:chgData name="RUBEN OSCAR PRADO GARCIA" userId="0b5288e5-b3f8-41a7-90ae-edab787ca164" providerId="ADAL" clId="{70A5FD49-048D-4DEF-9217-15316C709C5C}" dt="2021-01-23T12:09:19.698" v="1679" actId="1076"/>
          <ac:picMkLst>
            <pc:docMk/>
            <pc:sldMk cId="3886243292" sldId="293"/>
            <ac:picMk id="48" creationId="{C29BFABD-B8C0-4681-8319-6FF8DECB524A}"/>
          </ac:picMkLst>
        </pc:picChg>
        <pc:picChg chg="add mod">
          <ac:chgData name="RUBEN OSCAR PRADO GARCIA" userId="0b5288e5-b3f8-41a7-90ae-edab787ca164" providerId="ADAL" clId="{70A5FD49-048D-4DEF-9217-15316C709C5C}" dt="2021-01-23T12:09:32.945" v="1687" actId="1076"/>
          <ac:picMkLst>
            <pc:docMk/>
            <pc:sldMk cId="3886243292" sldId="293"/>
            <ac:picMk id="49" creationId="{4133BB85-AC43-4489-BBE2-590E0E1D8503}"/>
          </ac:picMkLst>
        </pc:picChg>
        <pc:picChg chg="add mod">
          <ac:chgData name="RUBEN OSCAR PRADO GARCIA" userId="0b5288e5-b3f8-41a7-90ae-edab787ca164" providerId="ADAL" clId="{70A5FD49-048D-4DEF-9217-15316C709C5C}" dt="2021-01-23T12:09:26.743" v="1683" actId="1076"/>
          <ac:picMkLst>
            <pc:docMk/>
            <pc:sldMk cId="3886243292" sldId="293"/>
            <ac:picMk id="50" creationId="{DC3C4136-6C9B-4B80-95BB-1ACC340C1379}"/>
          </ac:picMkLst>
        </pc:picChg>
        <pc:picChg chg="add mod">
          <ac:chgData name="RUBEN OSCAR PRADO GARCIA" userId="0b5288e5-b3f8-41a7-90ae-edab787ca164" providerId="ADAL" clId="{70A5FD49-048D-4DEF-9217-15316C709C5C}" dt="2021-01-23T12:09:30.238" v="1685" actId="1076"/>
          <ac:picMkLst>
            <pc:docMk/>
            <pc:sldMk cId="3886243292" sldId="293"/>
            <ac:picMk id="51" creationId="{DAE08C2A-0855-4E37-86D2-0E6E86B252BB}"/>
          </ac:picMkLst>
        </pc:picChg>
        <pc:picChg chg="add mod">
          <ac:chgData name="RUBEN OSCAR PRADO GARCIA" userId="0b5288e5-b3f8-41a7-90ae-edab787ca164" providerId="ADAL" clId="{70A5FD49-048D-4DEF-9217-15316C709C5C}" dt="2021-01-23T12:09:43.568" v="1690" actId="1076"/>
          <ac:picMkLst>
            <pc:docMk/>
            <pc:sldMk cId="3886243292" sldId="293"/>
            <ac:picMk id="52" creationId="{E4133DCE-7BE6-46B3-A725-1FACE994A344}"/>
          </ac:picMkLst>
        </pc:picChg>
        <pc:picChg chg="add mod">
          <ac:chgData name="RUBEN OSCAR PRADO GARCIA" userId="0b5288e5-b3f8-41a7-90ae-edab787ca164" providerId="ADAL" clId="{70A5FD49-048D-4DEF-9217-15316C709C5C}" dt="2021-01-23T12:09:37.387" v="1689" actId="1076"/>
          <ac:picMkLst>
            <pc:docMk/>
            <pc:sldMk cId="3886243292" sldId="293"/>
            <ac:picMk id="53" creationId="{A696AB52-7A07-4C50-B821-DEA300789D59}"/>
          </ac:picMkLst>
        </pc:picChg>
      </pc:sldChg>
      <pc:sldChg chg="addSp delSp modSp add">
        <pc:chgData name="RUBEN OSCAR PRADO GARCIA" userId="0b5288e5-b3f8-41a7-90ae-edab787ca164" providerId="ADAL" clId="{70A5FD49-048D-4DEF-9217-15316C709C5C}" dt="2021-01-23T12:59:25.702" v="2194" actId="1076"/>
        <pc:sldMkLst>
          <pc:docMk/>
          <pc:sldMk cId="2069739319" sldId="296"/>
        </pc:sldMkLst>
        <pc:spChg chg="add del mod">
          <ac:chgData name="RUBEN OSCAR PRADO GARCIA" userId="0b5288e5-b3f8-41a7-90ae-edab787ca164" providerId="ADAL" clId="{70A5FD49-048D-4DEF-9217-15316C709C5C}" dt="2021-01-23T12:51:05.740" v="1929" actId="478"/>
          <ac:spMkLst>
            <pc:docMk/>
            <pc:sldMk cId="2069739319" sldId="296"/>
            <ac:spMk id="3" creationId="{B70C4CB9-E09D-4A6F-97AA-6756A55B8D56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18" creationId="{EDFE6BF4-DC2C-49C3-B830-F14CE77D7285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19" creationId="{3D4CADE3-45A7-4C56-A478-6EF4985E9DBB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20" creationId="{E7A790E4-EB4D-4FFC-AD55-45196231F9FD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41" creationId="{3AB0DE09-5429-45B2-98AA-0E8933FC1D99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42" creationId="{4B0CA475-4FF0-470A-8B5D-E4E09604F3DC}"/>
          </ac:spMkLst>
        </pc:spChg>
        <pc:spChg chg="del">
          <ac:chgData name="RUBEN OSCAR PRADO GARCIA" userId="0b5288e5-b3f8-41a7-90ae-edab787ca164" providerId="ADAL" clId="{70A5FD49-048D-4DEF-9217-15316C709C5C}" dt="2021-01-23T12:49:41.495" v="1899" actId="478"/>
          <ac:spMkLst>
            <pc:docMk/>
            <pc:sldMk cId="2069739319" sldId="296"/>
            <ac:spMk id="43" creationId="{D6BA6E09-23FC-4FD2-A1F5-C26A71FC2CD9}"/>
          </ac:spMkLst>
        </pc:spChg>
        <pc:spChg chg="del">
          <ac:chgData name="RUBEN OSCAR PRADO GARCIA" userId="0b5288e5-b3f8-41a7-90ae-edab787ca164" providerId="ADAL" clId="{70A5FD49-048D-4DEF-9217-15316C709C5C}" dt="2021-01-23T12:49:43.122" v="1900" actId="478"/>
          <ac:spMkLst>
            <pc:docMk/>
            <pc:sldMk cId="2069739319" sldId="296"/>
            <ac:spMk id="44" creationId="{6C8A15CC-2F19-4365-847E-D140E7B226B8}"/>
          </ac:spMkLst>
        </pc:spChg>
        <pc:spChg chg="add del mod">
          <ac:chgData name="RUBEN OSCAR PRADO GARCIA" userId="0b5288e5-b3f8-41a7-90ae-edab787ca164" providerId="ADAL" clId="{70A5FD49-048D-4DEF-9217-15316C709C5C}" dt="2021-01-23T12:53:12.266" v="2038" actId="478"/>
          <ac:spMkLst>
            <pc:docMk/>
            <pc:sldMk cId="2069739319" sldId="296"/>
            <ac:spMk id="48" creationId="{63A1E032-F19C-483E-AFA0-D734B0AAC5B3}"/>
          </ac:spMkLst>
        </pc:spChg>
        <pc:spChg chg="add del mod">
          <ac:chgData name="RUBEN OSCAR PRADO GARCIA" userId="0b5288e5-b3f8-41a7-90ae-edab787ca164" providerId="ADAL" clId="{70A5FD49-048D-4DEF-9217-15316C709C5C}" dt="2021-01-23T12:54:57.972" v="2074" actId="478"/>
          <ac:spMkLst>
            <pc:docMk/>
            <pc:sldMk cId="2069739319" sldId="296"/>
            <ac:spMk id="49" creationId="{80EAFC45-4BB2-412B-B6F4-B4C09B9E0479}"/>
          </ac:spMkLst>
        </pc:spChg>
        <pc:spChg chg="add mod ord">
          <ac:chgData name="RUBEN OSCAR PRADO GARCIA" userId="0b5288e5-b3f8-41a7-90ae-edab787ca164" providerId="ADAL" clId="{70A5FD49-048D-4DEF-9217-15316C709C5C}" dt="2021-01-23T12:56:47.200" v="2117" actId="2085"/>
          <ac:spMkLst>
            <pc:docMk/>
            <pc:sldMk cId="2069739319" sldId="296"/>
            <ac:spMk id="50" creationId="{69839498-CCCD-4076-B20C-BFD9A291CDA5}"/>
          </ac:spMkLst>
        </pc:spChg>
        <pc:spChg chg="add del mod ord">
          <ac:chgData name="RUBEN OSCAR PRADO GARCIA" userId="0b5288e5-b3f8-41a7-90ae-edab787ca164" providerId="ADAL" clId="{70A5FD49-048D-4DEF-9217-15316C709C5C}" dt="2021-01-23T12:58:10.205" v="2120" actId="478"/>
          <ac:spMkLst>
            <pc:docMk/>
            <pc:sldMk cId="2069739319" sldId="296"/>
            <ac:spMk id="51" creationId="{6DF420A5-B847-40F7-BE28-C6856664E69F}"/>
          </ac:spMkLst>
        </pc:spChg>
        <pc:spChg chg="add mod">
          <ac:chgData name="RUBEN OSCAR PRADO GARCIA" userId="0b5288e5-b3f8-41a7-90ae-edab787ca164" providerId="ADAL" clId="{70A5FD49-048D-4DEF-9217-15316C709C5C}" dt="2021-01-23T12:53:57.965" v="2050" actId="1076"/>
          <ac:spMkLst>
            <pc:docMk/>
            <pc:sldMk cId="2069739319" sldId="296"/>
            <ac:spMk id="54" creationId="{7F68D22D-4C56-40F5-88A2-F4C5B24CF966}"/>
          </ac:spMkLst>
        </pc:spChg>
        <pc:spChg chg="add del">
          <ac:chgData name="RUBEN OSCAR PRADO GARCIA" userId="0b5288e5-b3f8-41a7-90ae-edab787ca164" providerId="ADAL" clId="{70A5FD49-048D-4DEF-9217-15316C709C5C}" dt="2021-01-23T12:53:33.671" v="2042"/>
          <ac:spMkLst>
            <pc:docMk/>
            <pc:sldMk cId="2069739319" sldId="296"/>
            <ac:spMk id="55" creationId="{053145CF-1748-44BB-B2A3-912161B57723}"/>
          </ac:spMkLst>
        </pc:spChg>
        <pc:spChg chg="add del">
          <ac:chgData name="RUBEN OSCAR PRADO GARCIA" userId="0b5288e5-b3f8-41a7-90ae-edab787ca164" providerId="ADAL" clId="{70A5FD49-048D-4DEF-9217-15316C709C5C}" dt="2021-01-23T12:53:37.908" v="2044" actId="478"/>
          <ac:spMkLst>
            <pc:docMk/>
            <pc:sldMk cId="2069739319" sldId="296"/>
            <ac:spMk id="56" creationId="{F685D91C-7C91-4747-805A-27A7A8EB7AA3}"/>
          </ac:spMkLst>
        </pc:spChg>
        <pc:spChg chg="add mod ord">
          <ac:chgData name="RUBEN OSCAR PRADO GARCIA" userId="0b5288e5-b3f8-41a7-90ae-edab787ca164" providerId="ADAL" clId="{70A5FD49-048D-4DEF-9217-15316C709C5C}" dt="2021-01-23T12:58:58.472" v="2141" actId="167"/>
          <ac:spMkLst>
            <pc:docMk/>
            <pc:sldMk cId="2069739319" sldId="296"/>
            <ac:spMk id="58" creationId="{291561F2-C509-47DC-8CEA-26833C3CCC6C}"/>
          </ac:spMkLst>
        </pc:spChg>
        <pc:spChg chg="add mod">
          <ac:chgData name="RUBEN OSCAR PRADO GARCIA" userId="0b5288e5-b3f8-41a7-90ae-edab787ca164" providerId="ADAL" clId="{70A5FD49-048D-4DEF-9217-15316C709C5C}" dt="2021-01-23T12:59:25.702" v="2194" actId="1076"/>
          <ac:spMkLst>
            <pc:docMk/>
            <pc:sldMk cId="2069739319" sldId="296"/>
            <ac:spMk id="59" creationId="{6F83A074-7105-4A39-89C9-BA2F7244F1E0}"/>
          </ac:spMkLst>
        </pc:spChg>
        <pc:spChg chg="mod">
          <ac:chgData name="RUBEN OSCAR PRADO GARCIA" userId="0b5288e5-b3f8-41a7-90ae-edab787ca164" providerId="ADAL" clId="{70A5FD49-048D-4DEF-9217-15316C709C5C}" dt="2021-01-23T12:37:41.465" v="1891" actId="20577"/>
          <ac:spMkLst>
            <pc:docMk/>
            <pc:sldMk cId="2069739319" sldId="296"/>
            <ac:spMk id="597" creationId="{00000000-0000-0000-0000-000000000000}"/>
          </ac:spMkLst>
        </pc:spChg>
        <pc:picChg chg="add mod">
          <ac:chgData name="RUBEN OSCAR PRADO GARCIA" userId="0b5288e5-b3f8-41a7-90ae-edab787ca164" providerId="ADAL" clId="{70A5FD49-048D-4DEF-9217-15316C709C5C}" dt="2021-01-23T12:52:28.115" v="1942" actId="1076"/>
          <ac:picMkLst>
            <pc:docMk/>
            <pc:sldMk cId="2069739319" sldId="296"/>
            <ac:picMk id="4" creationId="{D3CB48E6-1CD5-4CEE-98E1-BE2B857FE741}"/>
          </ac:picMkLst>
        </pc:picChg>
        <pc:picChg chg="add mod">
          <ac:chgData name="RUBEN OSCAR PRADO GARCIA" userId="0b5288e5-b3f8-41a7-90ae-edab787ca164" providerId="ADAL" clId="{70A5FD49-048D-4DEF-9217-15316C709C5C}" dt="2021-01-23T12:52:29.320" v="1943" actId="1076"/>
          <ac:picMkLst>
            <pc:docMk/>
            <pc:sldMk cId="2069739319" sldId="296"/>
            <ac:picMk id="6" creationId="{2EC134AE-6A71-456B-B9B0-B236965019B5}"/>
          </ac:picMkLst>
        </pc:picChg>
        <pc:picChg chg="del">
          <ac:chgData name="RUBEN OSCAR PRADO GARCIA" userId="0b5288e5-b3f8-41a7-90ae-edab787ca164" providerId="ADAL" clId="{70A5FD49-048D-4DEF-9217-15316C709C5C}" dt="2021-01-23T12:48:34.050" v="1892" actId="478"/>
          <ac:picMkLst>
            <pc:docMk/>
            <pc:sldMk cId="2069739319" sldId="296"/>
            <ac:picMk id="7" creationId="{D087DF5F-E085-4984-9992-8C081AC20A57}"/>
          </ac:picMkLst>
        </pc:picChg>
        <pc:picChg chg="del">
          <ac:chgData name="RUBEN OSCAR PRADO GARCIA" userId="0b5288e5-b3f8-41a7-90ae-edab787ca164" providerId="ADAL" clId="{70A5FD49-048D-4DEF-9217-15316C709C5C}" dt="2021-01-23T12:48:34.664" v="1893" actId="478"/>
          <ac:picMkLst>
            <pc:docMk/>
            <pc:sldMk cId="2069739319" sldId="296"/>
            <ac:picMk id="8" creationId="{D51A6CB1-DA98-4C8C-AC71-33871F7ACA83}"/>
          </ac:picMkLst>
        </pc:picChg>
        <pc:picChg chg="del">
          <ac:chgData name="RUBEN OSCAR PRADO GARCIA" userId="0b5288e5-b3f8-41a7-90ae-edab787ca164" providerId="ADAL" clId="{70A5FD49-048D-4DEF-9217-15316C709C5C}" dt="2021-01-23T12:48:35.197" v="1894" actId="478"/>
          <ac:picMkLst>
            <pc:docMk/>
            <pc:sldMk cId="2069739319" sldId="296"/>
            <ac:picMk id="9" creationId="{F0C4E578-1C28-4EB4-98BC-03B5A203539B}"/>
          </ac:picMkLst>
        </pc:picChg>
        <pc:picChg chg="del">
          <ac:chgData name="RUBEN OSCAR PRADO GARCIA" userId="0b5288e5-b3f8-41a7-90ae-edab787ca164" providerId="ADAL" clId="{70A5FD49-048D-4DEF-9217-15316C709C5C}" dt="2021-01-23T12:48:35.688" v="1895" actId="478"/>
          <ac:picMkLst>
            <pc:docMk/>
            <pc:sldMk cId="2069739319" sldId="296"/>
            <ac:picMk id="10" creationId="{B949CE10-0DDB-4ECF-9C64-2A0B99425424}"/>
          </ac:picMkLst>
        </pc:picChg>
        <pc:picChg chg="del">
          <ac:chgData name="RUBEN OSCAR PRADO GARCIA" userId="0b5288e5-b3f8-41a7-90ae-edab787ca164" providerId="ADAL" clId="{70A5FD49-048D-4DEF-9217-15316C709C5C}" dt="2021-01-23T12:48:36.811" v="1896" actId="478"/>
          <ac:picMkLst>
            <pc:docMk/>
            <pc:sldMk cId="2069739319" sldId="296"/>
            <ac:picMk id="11" creationId="{B248DCA9-3894-46BC-9DCA-E2E141A2872B}"/>
          </ac:picMkLst>
        </pc:picChg>
        <pc:picChg chg="del">
          <ac:chgData name="RUBEN OSCAR PRADO GARCIA" userId="0b5288e5-b3f8-41a7-90ae-edab787ca164" providerId="ADAL" clId="{70A5FD49-048D-4DEF-9217-15316C709C5C}" dt="2021-01-23T12:48:37.704" v="1897" actId="478"/>
          <ac:picMkLst>
            <pc:docMk/>
            <pc:sldMk cId="2069739319" sldId="296"/>
            <ac:picMk id="12" creationId="{91913C36-1B5F-4152-9A00-5DAFF85F0E24}"/>
          </ac:picMkLst>
        </pc:picChg>
        <pc:picChg chg="del">
          <ac:chgData name="RUBEN OSCAR PRADO GARCIA" userId="0b5288e5-b3f8-41a7-90ae-edab787ca164" providerId="ADAL" clId="{70A5FD49-048D-4DEF-9217-15316C709C5C}" dt="2021-01-23T12:48:38.385" v="1898" actId="478"/>
          <ac:picMkLst>
            <pc:docMk/>
            <pc:sldMk cId="2069739319" sldId="296"/>
            <ac:picMk id="17" creationId="{EB0E3ADF-E893-48A9-83E8-54D42F46263F}"/>
          </ac:picMkLst>
        </pc:picChg>
        <pc:picChg chg="add mod">
          <ac:chgData name="RUBEN OSCAR PRADO GARCIA" userId="0b5288e5-b3f8-41a7-90ae-edab787ca164" providerId="ADAL" clId="{70A5FD49-048D-4DEF-9217-15316C709C5C}" dt="2021-01-23T12:52:30.217" v="1944" actId="1076"/>
          <ac:picMkLst>
            <pc:docMk/>
            <pc:sldMk cId="2069739319" sldId="296"/>
            <ac:picMk id="45" creationId="{E7995BE2-478A-46A3-8E77-E83EB982F730}"/>
          </ac:picMkLst>
        </pc:picChg>
        <pc:picChg chg="add mod">
          <ac:chgData name="RUBEN OSCAR PRADO GARCIA" userId="0b5288e5-b3f8-41a7-90ae-edab787ca164" providerId="ADAL" clId="{70A5FD49-048D-4DEF-9217-15316C709C5C}" dt="2021-01-23T12:52:11.841" v="1939" actId="1076"/>
          <ac:picMkLst>
            <pc:docMk/>
            <pc:sldMk cId="2069739319" sldId="296"/>
            <ac:picMk id="46" creationId="{148EDC27-B713-4192-A7E9-5976D3324934}"/>
          </ac:picMkLst>
        </pc:picChg>
        <pc:picChg chg="add mod">
          <ac:chgData name="RUBEN OSCAR PRADO GARCIA" userId="0b5288e5-b3f8-41a7-90ae-edab787ca164" providerId="ADAL" clId="{70A5FD49-048D-4DEF-9217-15316C709C5C}" dt="2021-01-23T12:52:24.537" v="1941" actId="1076"/>
          <ac:picMkLst>
            <pc:docMk/>
            <pc:sldMk cId="2069739319" sldId="296"/>
            <ac:picMk id="47" creationId="{45595914-C2A4-4FD1-9DA2-120AA64808A3}"/>
          </ac:picMkLst>
        </pc:picChg>
        <pc:picChg chg="add del mod">
          <ac:chgData name="RUBEN OSCAR PRADO GARCIA" userId="0b5288e5-b3f8-41a7-90ae-edab787ca164" providerId="ADAL" clId="{70A5FD49-048D-4DEF-9217-15316C709C5C}" dt="2021-01-23T12:58:25.117" v="2124" actId="21"/>
          <ac:picMkLst>
            <pc:docMk/>
            <pc:sldMk cId="2069739319" sldId="296"/>
            <ac:picMk id="53" creationId="{001B23CC-4FEB-4D23-91DD-5C21F8F95DC1}"/>
          </ac:picMkLst>
        </pc:picChg>
        <pc:picChg chg="add mod">
          <ac:chgData name="RUBEN OSCAR PRADO GARCIA" userId="0b5288e5-b3f8-41a7-90ae-edab787ca164" providerId="ADAL" clId="{70A5FD49-048D-4DEF-9217-15316C709C5C}" dt="2021-01-23T12:59:00.628" v="2142" actId="1076"/>
          <ac:picMkLst>
            <pc:docMk/>
            <pc:sldMk cId="2069739319" sldId="296"/>
            <ac:picMk id="57" creationId="{D89517AB-EDDD-47FD-99AA-D7F5DD3E5193}"/>
          </ac:picMkLst>
        </pc:picChg>
        <pc:picChg chg="add del mod">
          <ac:chgData name="RUBEN OSCAR PRADO GARCIA" userId="0b5288e5-b3f8-41a7-90ae-edab787ca164" providerId="ADAL" clId="{70A5FD49-048D-4DEF-9217-15316C709C5C}" dt="2021-01-23T12:51:14.780" v="1931" actId="21"/>
          <ac:picMkLst>
            <pc:docMk/>
            <pc:sldMk cId="2069739319" sldId="296"/>
            <ac:picMk id="1026" creationId="{5893DA0F-B4DC-479B-BCB2-EEC53A4C30EF}"/>
          </ac:picMkLst>
        </pc:picChg>
        <pc:picChg chg="add del mod">
          <ac:chgData name="RUBEN OSCAR PRADO GARCIA" userId="0b5288e5-b3f8-41a7-90ae-edab787ca164" providerId="ADAL" clId="{70A5FD49-048D-4DEF-9217-15316C709C5C}" dt="2021-01-23T12:58:08.907" v="2119" actId="478"/>
          <ac:picMkLst>
            <pc:docMk/>
            <pc:sldMk cId="2069739319" sldId="296"/>
            <ac:picMk id="1028" creationId="{7D349AB5-0475-46BE-AA85-B5FEC0C1181A}"/>
          </ac:picMkLst>
        </pc:picChg>
      </pc:sldChg>
    </pc:docChg>
  </pc:docChgLst>
  <pc:docChgLst>
    <pc:chgData name="YAIZA LOZANO PEREZ" userId="S::yaiza.lozper@educa.jcyl.es::4a471c50-53f5-44e0-a61f-2fda31acebf6" providerId="AD" clId="Web-{DED63D7C-C3B4-4639-880D-546C0D3BFB92}"/>
    <pc:docChg chg="delSld">
      <pc:chgData name="YAIZA LOZANO PEREZ" userId="S::yaiza.lozper@educa.jcyl.es::4a471c50-53f5-44e0-a61f-2fda31acebf6" providerId="AD" clId="Web-{DED63D7C-C3B4-4639-880D-546C0D3BFB92}" dt="2021-01-30T11:42:09.862" v="0"/>
      <pc:docMkLst>
        <pc:docMk/>
      </pc:docMkLst>
      <pc:sldChg chg="del">
        <pc:chgData name="YAIZA LOZANO PEREZ" userId="S::yaiza.lozper@educa.jcyl.es::4a471c50-53f5-44e0-a61f-2fda31acebf6" providerId="AD" clId="Web-{DED63D7C-C3B4-4639-880D-546C0D3BFB92}" dt="2021-01-30T11:42:09.862" v="0"/>
        <pc:sldMkLst>
          <pc:docMk/>
          <pc:sldMk cId="4280398638" sldId="333"/>
        </pc:sldMkLst>
      </pc:sldChg>
    </pc:docChg>
  </pc:docChgLst>
  <pc:docChgLst>
    <pc:chgData name="RUBEN OSCAR PRADO GARCIA" userId="S::roprado@educa.jcyl.es::0b5288e5-b3f8-41a7-90ae-edab787ca164" providerId="AD" clId="Web-{10224A62-77B5-4809-8C07-4212E22BDDAD}"/>
    <pc:docChg chg="addSld delSld modSld">
      <pc:chgData name="RUBEN OSCAR PRADO GARCIA" userId="S::roprado@educa.jcyl.es::0b5288e5-b3f8-41a7-90ae-edab787ca164" providerId="AD" clId="Web-{10224A62-77B5-4809-8C07-4212E22BDDAD}" dt="2021-01-27T12:59:51.800" v="285"/>
      <pc:docMkLst>
        <pc:docMk/>
      </pc:docMkLst>
      <pc:sldChg chg="addSp modSp add replId">
        <pc:chgData name="RUBEN OSCAR PRADO GARCIA" userId="S::roprado@educa.jcyl.es::0b5288e5-b3f8-41a7-90ae-edab787ca164" providerId="AD" clId="Web-{10224A62-77B5-4809-8C07-4212E22BDDAD}" dt="2021-01-27T12:59:49.191" v="284" actId="20577"/>
        <pc:sldMkLst>
          <pc:docMk/>
          <pc:sldMk cId="3048670041" sldId="316"/>
        </pc:sldMkLst>
        <pc:spChg chg="add mod">
          <ac:chgData name="RUBEN OSCAR PRADO GARCIA" userId="S::roprado@educa.jcyl.es::0b5288e5-b3f8-41a7-90ae-edab787ca164" providerId="AD" clId="Web-{10224A62-77B5-4809-8C07-4212E22BDDAD}" dt="2021-01-27T12:52:57.417" v="90" actId="20577"/>
          <ac:spMkLst>
            <pc:docMk/>
            <pc:sldMk cId="3048670041" sldId="316"/>
            <ac:spMk id="4" creationId="{1C2492D6-1808-401C-B3C9-4DB8C53A0689}"/>
          </ac:spMkLst>
        </pc:spChg>
        <pc:spChg chg="add mod">
          <ac:chgData name="RUBEN OSCAR PRADO GARCIA" userId="S::roprado@educa.jcyl.es::0b5288e5-b3f8-41a7-90ae-edab787ca164" providerId="AD" clId="Web-{10224A62-77B5-4809-8C07-4212E22BDDAD}" dt="2021-01-27T12:59:49.191" v="284" actId="20577"/>
          <ac:spMkLst>
            <pc:docMk/>
            <pc:sldMk cId="3048670041" sldId="316"/>
            <ac:spMk id="44" creationId="{7254F807-8149-4EA6-949D-AEFE58D96DC8}"/>
          </ac:spMkLst>
        </pc:spChg>
        <pc:spChg chg="add mod">
          <ac:chgData name="RUBEN OSCAR PRADO GARCIA" userId="S::roprado@educa.jcyl.es::0b5288e5-b3f8-41a7-90ae-edab787ca164" providerId="AD" clId="Web-{10224A62-77B5-4809-8C07-4212E22BDDAD}" dt="2021-01-27T12:55:29.639" v="223" actId="1076"/>
          <ac:spMkLst>
            <pc:docMk/>
            <pc:sldMk cId="3048670041" sldId="316"/>
            <ac:spMk id="47" creationId="{8E101DB3-2BA0-4423-8806-C702670C1D85}"/>
          </ac:spMkLst>
        </pc:spChg>
        <pc:spChg chg="add mod">
          <ac:chgData name="RUBEN OSCAR PRADO GARCIA" userId="S::roprado@educa.jcyl.es::0b5288e5-b3f8-41a7-90ae-edab787ca164" providerId="AD" clId="Web-{10224A62-77B5-4809-8C07-4212E22BDDAD}" dt="2021-01-27T12:57:53.173" v="278" actId="1076"/>
          <ac:spMkLst>
            <pc:docMk/>
            <pc:sldMk cId="3048670041" sldId="316"/>
            <ac:spMk id="48" creationId="{DA64FF42-D0E9-46B4-A16A-90F6D54F5475}"/>
          </ac:spMkLst>
        </pc:spChg>
        <pc:spChg chg="mod">
          <ac:chgData name="RUBEN OSCAR PRADO GARCIA" userId="S::roprado@educa.jcyl.es::0b5288e5-b3f8-41a7-90ae-edab787ca164" providerId="AD" clId="Web-{10224A62-77B5-4809-8C07-4212E22BDDAD}" dt="2021-01-27T12:51:50.557" v="20" actId="14100"/>
          <ac:spMkLst>
            <pc:docMk/>
            <pc:sldMk cId="3048670041" sldId="316"/>
            <ac:spMk id="597" creationId="{00000000-0000-0000-0000-000000000000}"/>
          </ac:spMkLst>
        </pc:spChg>
        <pc:picChg chg="add mod">
          <ac:chgData name="RUBEN OSCAR PRADO GARCIA" userId="S::roprado@educa.jcyl.es::0b5288e5-b3f8-41a7-90ae-edab787ca164" providerId="AD" clId="Web-{10224A62-77B5-4809-8C07-4212E22BDDAD}" dt="2021-01-27T12:52:49.292" v="88" actId="1076"/>
          <ac:picMkLst>
            <pc:docMk/>
            <pc:sldMk cId="3048670041" sldId="316"/>
            <ac:picMk id="3" creationId="{12D0D4E8-018E-48A6-B0CD-6C4E565DA453}"/>
          </ac:picMkLst>
        </pc:picChg>
        <pc:picChg chg="add mod">
          <ac:chgData name="RUBEN OSCAR PRADO GARCIA" userId="S::roprado@educa.jcyl.es::0b5288e5-b3f8-41a7-90ae-edab787ca164" providerId="AD" clId="Web-{10224A62-77B5-4809-8C07-4212E22BDDAD}" dt="2021-01-27T12:54:57.357" v="198" actId="1076"/>
          <ac:picMkLst>
            <pc:docMk/>
            <pc:sldMk cId="3048670041" sldId="316"/>
            <ac:picMk id="45" creationId="{F64E3EFE-0A1C-4B87-B527-6CCBEFD57219}"/>
          </ac:picMkLst>
        </pc:picChg>
        <pc:picChg chg="add mod">
          <ac:chgData name="RUBEN OSCAR PRADO GARCIA" userId="S::roprado@educa.jcyl.es::0b5288e5-b3f8-41a7-90ae-edab787ca164" providerId="AD" clId="Web-{10224A62-77B5-4809-8C07-4212E22BDDAD}" dt="2021-01-27T12:55:02.248" v="200" actId="1076"/>
          <ac:picMkLst>
            <pc:docMk/>
            <pc:sldMk cId="3048670041" sldId="316"/>
            <ac:picMk id="46" creationId="{DBAEC6C5-2E89-469B-9569-A30361F8239D}"/>
          </ac:picMkLst>
        </pc:picChg>
        <pc:picChg chg="add mod">
          <ac:chgData name="RUBEN OSCAR PRADO GARCIA" userId="S::roprado@educa.jcyl.es::0b5288e5-b3f8-41a7-90ae-edab787ca164" providerId="AD" clId="Web-{10224A62-77B5-4809-8C07-4212E22BDDAD}" dt="2021-01-27T12:55:45.374" v="227" actId="1076"/>
          <ac:picMkLst>
            <pc:docMk/>
            <pc:sldMk cId="3048670041" sldId="316"/>
            <ac:picMk id="49" creationId="{37E5E476-F8C4-45D3-ADCC-2DE607988306}"/>
          </ac:picMkLst>
        </pc:picChg>
      </pc:sldChg>
    </pc:docChg>
  </pc:docChgLst>
  <pc:docChgLst>
    <pc:chgData name="JOAQUIN GARCIA ANDRES" userId="S::jgarciaan@educa.jcyl.es::9ecd63a0-7a78-4574-83c1-731e31c32909" providerId="AD" clId="Web-{1F4CB677-F55F-E388-9640-53CE567FEE94}"/>
    <pc:docChg chg="addSld delSld modSld">
      <pc:chgData name="JOAQUIN GARCIA ANDRES" userId="S::jgarciaan@educa.jcyl.es::9ecd63a0-7a78-4574-83c1-731e31c32909" providerId="AD" clId="Web-{1F4CB677-F55F-E388-9640-53CE567FEE94}" dt="2021-02-06T11:21:51.817" v="270" actId="1076"/>
      <pc:docMkLst>
        <pc:docMk/>
      </pc:docMkLst>
      <pc:sldChg chg="addSp modSp">
        <pc:chgData name="JOAQUIN GARCIA ANDRES" userId="S::jgarciaan@educa.jcyl.es::9ecd63a0-7a78-4574-83c1-731e31c32909" providerId="AD" clId="Web-{1F4CB677-F55F-E388-9640-53CE567FEE94}" dt="2021-02-06T11:21:15.377" v="267" actId="1076"/>
        <pc:sldMkLst>
          <pc:docMk/>
          <pc:sldMk cId="1669985344" sldId="307"/>
        </pc:sldMkLst>
        <pc:spChg chg="add mod">
          <ac:chgData name="JOAQUIN GARCIA ANDRES" userId="S::jgarciaan@educa.jcyl.es::9ecd63a0-7a78-4574-83c1-731e31c32909" providerId="AD" clId="Web-{1F4CB677-F55F-E388-9640-53CE567FEE94}" dt="2021-02-06T11:21:15.377" v="267" actId="1076"/>
          <ac:spMkLst>
            <pc:docMk/>
            <pc:sldMk cId="1669985344" sldId="307"/>
            <ac:spMk id="8" creationId="{2D74A02A-08FA-4A54-BF80-9433A711E32B}"/>
          </ac:spMkLst>
        </pc:spChg>
        <pc:grpChg chg="mod">
          <ac:chgData name="JOAQUIN GARCIA ANDRES" userId="S::jgarciaan@educa.jcyl.es::9ecd63a0-7a78-4574-83c1-731e31c32909" providerId="AD" clId="Web-{1F4CB677-F55F-E388-9640-53CE567FEE94}" dt="2021-02-06T11:02:48.496" v="26" actId="1076"/>
          <ac:grpSpMkLst>
            <pc:docMk/>
            <pc:sldMk cId="1669985344" sldId="307"/>
            <ac:grpSpMk id="4" creationId="{23D5786C-135A-470D-BF17-FF681A7554EB}"/>
          </ac:grpSpMkLst>
        </pc:grpChg>
        <pc:picChg chg="mod">
          <ac:chgData name="JOAQUIN GARCIA ANDRES" userId="S::jgarciaan@educa.jcyl.es::9ecd63a0-7a78-4574-83c1-731e31c32909" providerId="AD" clId="Web-{1F4CB677-F55F-E388-9640-53CE567FEE94}" dt="2021-02-06T10:53:48.977" v="4" actId="1076"/>
          <ac:picMkLst>
            <pc:docMk/>
            <pc:sldMk cId="1669985344" sldId="307"/>
            <ac:picMk id="2" creationId="{7601A83E-511B-4CAD-A062-D11E1032001E}"/>
          </ac:picMkLst>
        </pc:picChg>
        <pc:picChg chg="mod">
          <ac:chgData name="JOAQUIN GARCIA ANDRES" userId="S::jgarciaan@educa.jcyl.es::9ecd63a0-7a78-4574-83c1-731e31c32909" providerId="AD" clId="Web-{1F4CB677-F55F-E388-9640-53CE567FEE94}" dt="2021-02-06T11:03:41.764" v="33" actId="1076"/>
          <ac:picMkLst>
            <pc:docMk/>
            <pc:sldMk cId="1669985344" sldId="307"/>
            <ac:picMk id="3" creationId="{5D1E876A-73DA-456D-B277-3344E5BF3F38}"/>
          </ac:picMkLst>
        </pc:picChg>
        <pc:picChg chg="mod">
          <ac:chgData name="JOAQUIN GARCIA ANDRES" userId="S::jgarciaan@educa.jcyl.es::9ecd63a0-7a78-4574-83c1-731e31c32909" providerId="AD" clId="Web-{1F4CB677-F55F-E388-9640-53CE567FEE94}" dt="2021-02-06T11:03:39.358" v="32" actId="1076"/>
          <ac:picMkLst>
            <pc:docMk/>
            <pc:sldMk cId="1669985344" sldId="307"/>
            <ac:picMk id="6" creationId="{3BF2F027-1C32-4DC9-AEB6-54CA66082067}"/>
          </ac:picMkLst>
        </pc:picChg>
        <pc:picChg chg="mod">
          <ac:chgData name="JOAQUIN GARCIA ANDRES" userId="S::jgarciaan@educa.jcyl.es::9ecd63a0-7a78-4574-83c1-731e31c32909" providerId="AD" clId="Web-{1F4CB677-F55F-E388-9640-53CE567FEE94}" dt="2021-02-06T11:03:50.781" v="35" actId="1076"/>
          <ac:picMkLst>
            <pc:docMk/>
            <pc:sldMk cId="1669985344" sldId="307"/>
            <ac:picMk id="7" creationId="{78DD15D5-4F65-4A74-BC0D-CF64E0247FBC}"/>
          </ac:picMkLst>
        </pc:picChg>
        <pc:picChg chg="mod">
          <ac:chgData name="JOAQUIN GARCIA ANDRES" userId="S::jgarciaan@educa.jcyl.es::9ecd63a0-7a78-4574-83c1-731e31c32909" providerId="AD" clId="Web-{1F4CB677-F55F-E388-9640-53CE567FEE94}" dt="2021-02-06T11:03:46.890" v="34" actId="1076"/>
          <ac:picMkLst>
            <pc:docMk/>
            <pc:sldMk cId="1669985344" sldId="307"/>
            <ac:picMk id="1026" creationId="{346813D6-A180-472F-9ECC-4293FF2FD565}"/>
          </ac:picMkLst>
        </pc:picChg>
        <pc:picChg chg="mod modCrop">
          <ac:chgData name="JOAQUIN GARCIA ANDRES" userId="S::jgarciaan@educa.jcyl.es::9ecd63a0-7a78-4574-83c1-731e31c32909" providerId="AD" clId="Web-{1F4CB677-F55F-E388-9640-53CE567FEE94}" dt="2021-02-06T11:03:35.905" v="31" actId="1076"/>
          <ac:picMkLst>
            <pc:docMk/>
            <pc:sldMk cId="1669985344" sldId="307"/>
            <ac:picMk id="1028" creationId="{F0A34F99-D286-4F6F-BD9C-BB8CB40D2741}"/>
          </ac:picMkLst>
        </pc:picChg>
      </pc:sldChg>
      <pc:sldChg chg="del">
        <pc:chgData name="JOAQUIN GARCIA ANDRES" userId="S::jgarciaan@educa.jcyl.es::9ecd63a0-7a78-4574-83c1-731e31c32909" providerId="AD" clId="Web-{1F4CB677-F55F-E388-9640-53CE567FEE94}" dt="2021-02-06T11:21:32.378" v="268"/>
        <pc:sldMkLst>
          <pc:docMk/>
          <pc:sldMk cId="1115143924" sldId="335"/>
        </pc:sldMkLst>
      </pc:sldChg>
      <pc:sldChg chg="addSp delSp modSp new">
        <pc:chgData name="JOAQUIN GARCIA ANDRES" userId="S::jgarciaan@educa.jcyl.es::9ecd63a0-7a78-4574-83c1-731e31c32909" providerId="AD" clId="Web-{1F4CB677-F55F-E388-9640-53CE567FEE94}" dt="2021-02-06T11:21:51.817" v="270" actId="1076"/>
        <pc:sldMkLst>
          <pc:docMk/>
          <pc:sldMk cId="1856307998" sldId="343"/>
        </pc:sldMkLst>
        <pc:spChg chg="del">
          <ac:chgData name="JOAQUIN GARCIA ANDRES" userId="S::jgarciaan@educa.jcyl.es::9ecd63a0-7a78-4574-83c1-731e31c32909" providerId="AD" clId="Web-{1F4CB677-F55F-E388-9640-53CE567FEE94}" dt="2021-02-06T10:53:23.881" v="1"/>
          <ac:spMkLst>
            <pc:docMk/>
            <pc:sldMk cId="1856307998" sldId="343"/>
            <ac:spMk id="2" creationId="{F15801C6-C667-47CF-919F-0AB5244F0BB3}"/>
          </ac:spMkLst>
        </pc:spChg>
        <pc:spChg chg="del">
          <ac:chgData name="JOAQUIN GARCIA ANDRES" userId="S::jgarciaan@educa.jcyl.es::9ecd63a0-7a78-4574-83c1-731e31c32909" providerId="AD" clId="Web-{1F4CB677-F55F-E388-9640-53CE567FEE94}" dt="2021-02-06T10:53:31.366" v="2"/>
          <ac:spMkLst>
            <pc:docMk/>
            <pc:sldMk cId="1856307998" sldId="343"/>
            <ac:spMk id="3" creationId="{F121FFA4-3D1D-4A7D-91A6-4BD32ACB3AA5}"/>
          </ac:spMkLst>
        </pc:spChg>
        <pc:spChg chg="add mod">
          <ac:chgData name="JOAQUIN GARCIA ANDRES" userId="S::jgarciaan@educa.jcyl.es::9ecd63a0-7a78-4574-83c1-731e31c32909" providerId="AD" clId="Web-{1F4CB677-F55F-E388-9640-53CE567FEE94}" dt="2021-02-06T11:20:08.701" v="245" actId="1076"/>
          <ac:spMkLst>
            <pc:docMk/>
            <pc:sldMk cId="1856307998" sldId="343"/>
            <ac:spMk id="6" creationId="{E3F21AE1-56F4-4827-AF21-F9C719D6779D}"/>
          </ac:spMkLst>
        </pc:spChg>
        <pc:picChg chg="add mod">
          <ac:chgData name="JOAQUIN GARCIA ANDRES" userId="S::jgarciaan@educa.jcyl.es::9ecd63a0-7a78-4574-83c1-731e31c32909" providerId="AD" clId="Web-{1F4CB677-F55F-E388-9640-53CE567FEE94}" dt="2021-02-06T11:20:14.467" v="246" actId="1076"/>
          <ac:picMkLst>
            <pc:docMk/>
            <pc:sldMk cId="1856307998" sldId="343"/>
            <ac:picMk id="4" creationId="{EE302EFE-10BC-450A-AC4D-2CF1CFE8FAB3}"/>
          </ac:picMkLst>
        </pc:picChg>
        <pc:picChg chg="add mod">
          <ac:chgData name="JOAQUIN GARCIA ANDRES" userId="S::jgarciaan@educa.jcyl.es::9ecd63a0-7a78-4574-83c1-731e31c32909" providerId="AD" clId="Web-{1F4CB677-F55F-E388-9640-53CE567FEE94}" dt="2021-02-06T11:21:51.817" v="270" actId="1076"/>
          <ac:picMkLst>
            <pc:docMk/>
            <pc:sldMk cId="1856307998" sldId="343"/>
            <ac:picMk id="5" creationId="{4E054B9E-B0AB-43FD-B071-A7F3690EC92A}"/>
          </ac:picMkLst>
        </pc:picChg>
      </pc:sldChg>
    </pc:docChg>
  </pc:docChgLst>
  <pc:docChgLst>
    <pc:chgData name="RUBEN OSCAR PRADO GARCIA" userId="0b5288e5-b3f8-41a7-90ae-edab787ca164" providerId="ADAL" clId="{A49FA39A-3481-448F-9014-D57ECB73C790}"/>
    <pc:docChg chg="custSel addSld modSld">
      <pc:chgData name="RUBEN OSCAR PRADO GARCIA" userId="0b5288e5-b3f8-41a7-90ae-edab787ca164" providerId="ADAL" clId="{A49FA39A-3481-448F-9014-D57ECB73C790}" dt="2021-01-28T18:11:01.566" v="380" actId="1076"/>
      <pc:docMkLst>
        <pc:docMk/>
      </pc:docMkLst>
      <pc:sldChg chg="modSp">
        <pc:chgData name="RUBEN OSCAR PRADO GARCIA" userId="0b5288e5-b3f8-41a7-90ae-edab787ca164" providerId="ADAL" clId="{A49FA39A-3481-448F-9014-D57ECB73C790}" dt="2021-01-28T17:42:31.501" v="0" actId="1076"/>
        <pc:sldMkLst>
          <pc:docMk/>
          <pc:sldMk cId="2269237613" sldId="299"/>
        </pc:sldMkLst>
        <pc:spChg chg="mod">
          <ac:chgData name="RUBEN OSCAR PRADO GARCIA" userId="0b5288e5-b3f8-41a7-90ae-edab787ca164" providerId="ADAL" clId="{A49FA39A-3481-448F-9014-D57ECB73C790}" dt="2021-01-28T17:42:31.501" v="0" actId="1076"/>
          <ac:spMkLst>
            <pc:docMk/>
            <pc:sldMk cId="2269237613" sldId="299"/>
            <ac:spMk id="6" creationId="{46DA27DC-52C6-40C5-8FA7-8F69176C3353}"/>
          </ac:spMkLst>
        </pc:spChg>
      </pc:sldChg>
      <pc:sldChg chg="modSp">
        <pc:chgData name="RUBEN OSCAR PRADO GARCIA" userId="0b5288e5-b3f8-41a7-90ae-edab787ca164" providerId="ADAL" clId="{A49FA39A-3481-448F-9014-D57ECB73C790}" dt="2021-01-28T17:42:37.118" v="1" actId="1076"/>
        <pc:sldMkLst>
          <pc:docMk/>
          <pc:sldMk cId="2980455671" sldId="318"/>
        </pc:sldMkLst>
        <pc:spChg chg="mod">
          <ac:chgData name="RUBEN OSCAR PRADO GARCIA" userId="0b5288e5-b3f8-41a7-90ae-edab787ca164" providerId="ADAL" clId="{A49FA39A-3481-448F-9014-D57ECB73C790}" dt="2021-01-28T17:42:37.118" v="1" actId="1076"/>
          <ac:spMkLst>
            <pc:docMk/>
            <pc:sldMk cId="2980455671" sldId="318"/>
            <ac:spMk id="7" creationId="{9A01000B-0323-4B38-9CCC-63F31013152F}"/>
          </ac:spMkLst>
        </pc:spChg>
      </pc:sldChg>
      <pc:sldChg chg="modSp">
        <pc:chgData name="RUBEN OSCAR PRADO GARCIA" userId="0b5288e5-b3f8-41a7-90ae-edab787ca164" providerId="ADAL" clId="{A49FA39A-3481-448F-9014-D57ECB73C790}" dt="2021-01-28T17:42:44.272" v="2" actId="1076"/>
        <pc:sldMkLst>
          <pc:docMk/>
          <pc:sldMk cId="3495034236" sldId="319"/>
        </pc:sldMkLst>
        <pc:spChg chg="mod">
          <ac:chgData name="RUBEN OSCAR PRADO GARCIA" userId="0b5288e5-b3f8-41a7-90ae-edab787ca164" providerId="ADAL" clId="{A49FA39A-3481-448F-9014-D57ECB73C790}" dt="2021-01-28T17:42:44.272" v="2" actId="1076"/>
          <ac:spMkLst>
            <pc:docMk/>
            <pc:sldMk cId="3495034236" sldId="319"/>
            <ac:spMk id="42" creationId="{4DA632C9-1B38-4233-BB00-452AF812689B}"/>
          </ac:spMkLst>
        </pc:spChg>
      </pc:sldChg>
      <pc:sldChg chg="addSp delSp modSp delAnim modAnim">
        <pc:chgData name="RUBEN OSCAR PRADO GARCIA" userId="0b5288e5-b3f8-41a7-90ae-edab787ca164" providerId="ADAL" clId="{A49FA39A-3481-448F-9014-D57ECB73C790}" dt="2021-01-28T18:03:07.293" v="345" actId="20577"/>
        <pc:sldMkLst>
          <pc:docMk/>
          <pc:sldMk cId="3950303469" sldId="320"/>
        </pc:sldMkLst>
        <pc:spChg chg="mod">
          <ac:chgData name="RUBEN OSCAR PRADO GARCIA" userId="0b5288e5-b3f8-41a7-90ae-edab787ca164" providerId="ADAL" clId="{A49FA39A-3481-448F-9014-D57ECB73C790}" dt="2021-01-28T18:02:43.203" v="337" actId="14100"/>
          <ac:spMkLst>
            <pc:docMk/>
            <pc:sldMk cId="3950303469" sldId="320"/>
            <ac:spMk id="17" creationId="{CC70638E-7932-42FA-B7CB-0A91A1B758AD}"/>
          </ac:spMkLst>
        </pc:spChg>
        <pc:spChg chg="mod">
          <ac:chgData name="RUBEN OSCAR PRADO GARCIA" userId="0b5288e5-b3f8-41a7-90ae-edab787ca164" providerId="ADAL" clId="{A49FA39A-3481-448F-9014-D57ECB73C790}" dt="2021-01-28T18:02:30.939" v="325" actId="255"/>
          <ac:spMkLst>
            <pc:docMk/>
            <pc:sldMk cId="3950303469" sldId="320"/>
            <ac:spMk id="18" creationId="{72B4A800-C700-4C04-9ACC-BE904BBB54B3}"/>
          </ac:spMkLst>
        </pc:spChg>
        <pc:spChg chg="add mod">
          <ac:chgData name="RUBEN OSCAR PRADO GARCIA" userId="0b5288e5-b3f8-41a7-90ae-edab787ca164" providerId="ADAL" clId="{A49FA39A-3481-448F-9014-D57ECB73C790}" dt="2021-01-28T18:02:58.155" v="343" actId="14100"/>
          <ac:spMkLst>
            <pc:docMk/>
            <pc:sldMk cId="3950303469" sldId="320"/>
            <ac:spMk id="41" creationId="{F66AFF3D-2941-4A69-B0D2-A52C96CF9EF9}"/>
          </ac:spMkLst>
        </pc:spChg>
        <pc:spChg chg="del topLvl">
          <ac:chgData name="RUBEN OSCAR PRADO GARCIA" userId="0b5288e5-b3f8-41a7-90ae-edab787ca164" providerId="ADAL" clId="{A49FA39A-3481-448F-9014-D57ECB73C790}" dt="2021-01-28T17:57:37.442" v="111" actId="478"/>
          <ac:spMkLst>
            <pc:docMk/>
            <pc:sldMk cId="3950303469" sldId="320"/>
            <ac:spMk id="43" creationId="{68474792-0BEE-4CCC-A91A-B9B3F847571F}"/>
          </ac:spMkLst>
        </pc:spChg>
        <pc:spChg chg="add mod">
          <ac:chgData name="RUBEN OSCAR PRADO GARCIA" userId="0b5288e5-b3f8-41a7-90ae-edab787ca164" providerId="ADAL" clId="{A49FA39A-3481-448F-9014-D57ECB73C790}" dt="2021-01-28T18:03:07.293" v="345" actId="20577"/>
          <ac:spMkLst>
            <pc:docMk/>
            <pc:sldMk cId="3950303469" sldId="320"/>
            <ac:spMk id="45" creationId="{C6F42C76-4AD8-4F41-9067-62CC44E5ACDF}"/>
          </ac:spMkLst>
        </pc:spChg>
        <pc:spChg chg="del topLvl">
          <ac:chgData name="RUBEN OSCAR PRADO GARCIA" userId="0b5288e5-b3f8-41a7-90ae-edab787ca164" providerId="ADAL" clId="{A49FA39A-3481-448F-9014-D57ECB73C790}" dt="2021-01-28T18:00:30.917" v="162" actId="478"/>
          <ac:spMkLst>
            <pc:docMk/>
            <pc:sldMk cId="3950303469" sldId="320"/>
            <ac:spMk id="47" creationId="{EA43DAC9-E0E0-4173-A1FF-853260ACC255}"/>
          </ac:spMkLst>
        </pc:spChg>
        <pc:spChg chg="add mod">
          <ac:chgData name="RUBEN OSCAR PRADO GARCIA" userId="0b5288e5-b3f8-41a7-90ae-edab787ca164" providerId="ADAL" clId="{A49FA39A-3481-448F-9014-D57ECB73C790}" dt="2021-01-28T18:01:35.236" v="259" actId="14100"/>
          <ac:spMkLst>
            <pc:docMk/>
            <pc:sldMk cId="3950303469" sldId="320"/>
            <ac:spMk id="49" creationId="{17DCCE75-BA3B-471C-A809-B9CFF5609A7C}"/>
          </ac:spMkLst>
        </pc:spChg>
        <pc:grpChg chg="add del">
          <ac:chgData name="RUBEN OSCAR PRADO GARCIA" userId="0b5288e5-b3f8-41a7-90ae-edab787ca164" providerId="ADAL" clId="{A49FA39A-3481-448F-9014-D57ECB73C790}" dt="2021-01-28T17:57:37.442" v="111" actId="478"/>
          <ac:grpSpMkLst>
            <pc:docMk/>
            <pc:sldMk cId="3950303469" sldId="320"/>
            <ac:grpSpMk id="42" creationId="{C9C2726A-7EB0-4579-9BD3-525A81F6A21D}"/>
          </ac:grpSpMkLst>
        </pc:grpChg>
        <pc:grpChg chg="add del">
          <ac:chgData name="RUBEN OSCAR PRADO GARCIA" userId="0b5288e5-b3f8-41a7-90ae-edab787ca164" providerId="ADAL" clId="{A49FA39A-3481-448F-9014-D57ECB73C790}" dt="2021-01-28T18:00:30.917" v="162" actId="478"/>
          <ac:grpSpMkLst>
            <pc:docMk/>
            <pc:sldMk cId="3950303469" sldId="320"/>
            <ac:grpSpMk id="46" creationId="{B3E3452F-1ECF-4195-9109-B1EF2A07A9EC}"/>
          </ac:grpSpMkLst>
        </pc:grpChg>
        <pc:picChg chg="mod">
          <ac:chgData name="RUBEN OSCAR PRADO GARCIA" userId="0b5288e5-b3f8-41a7-90ae-edab787ca164" providerId="ADAL" clId="{A49FA39A-3481-448F-9014-D57ECB73C790}" dt="2021-01-28T17:56:24.189" v="109" actId="1076"/>
          <ac:picMkLst>
            <pc:docMk/>
            <pc:sldMk cId="3950303469" sldId="320"/>
            <ac:picMk id="19" creationId="{5C5CB434-3345-42B8-9604-AFB75C751BFE}"/>
          </ac:picMkLst>
        </pc:picChg>
        <pc:picChg chg="mod topLvl">
          <ac:chgData name="RUBEN OSCAR PRADO GARCIA" userId="0b5288e5-b3f8-41a7-90ae-edab787ca164" providerId="ADAL" clId="{A49FA39A-3481-448F-9014-D57ECB73C790}" dt="2021-01-28T17:57:45.201" v="114" actId="1076"/>
          <ac:picMkLst>
            <pc:docMk/>
            <pc:sldMk cId="3950303469" sldId="320"/>
            <ac:picMk id="44" creationId="{6C66ED32-A547-447E-8B06-12F3DB0B3E6D}"/>
          </ac:picMkLst>
        </pc:picChg>
        <pc:picChg chg="mod topLvl">
          <ac:chgData name="RUBEN OSCAR PRADO GARCIA" userId="0b5288e5-b3f8-41a7-90ae-edab787ca164" providerId="ADAL" clId="{A49FA39A-3481-448F-9014-D57ECB73C790}" dt="2021-01-28T18:01:38.364" v="260" actId="1076"/>
          <ac:picMkLst>
            <pc:docMk/>
            <pc:sldMk cId="3950303469" sldId="320"/>
            <ac:picMk id="48" creationId="{F0EFF69F-948A-4CAC-AD54-AF8E165CEB35}"/>
          </ac:picMkLst>
        </pc:picChg>
      </pc:sldChg>
      <pc:sldChg chg="addSp delSp modSp add delAnim modAnim">
        <pc:chgData name="RUBEN OSCAR PRADO GARCIA" userId="0b5288e5-b3f8-41a7-90ae-edab787ca164" providerId="ADAL" clId="{A49FA39A-3481-448F-9014-D57ECB73C790}" dt="2021-01-28T18:11:01.566" v="380" actId="1076"/>
        <pc:sldMkLst>
          <pc:docMk/>
          <pc:sldMk cId="4079662008" sldId="324"/>
        </pc:sldMkLst>
        <pc:spChg chg="del">
          <ac:chgData name="RUBEN OSCAR PRADO GARCIA" userId="0b5288e5-b3f8-41a7-90ae-edab787ca164" providerId="ADAL" clId="{A49FA39A-3481-448F-9014-D57ECB73C790}" dt="2021-01-28T18:04:13.802" v="350" actId="478"/>
          <ac:spMkLst>
            <pc:docMk/>
            <pc:sldMk cId="4079662008" sldId="324"/>
            <ac:spMk id="17" creationId="{CC70638E-7932-42FA-B7CB-0A91A1B758AD}"/>
          </ac:spMkLst>
        </pc:spChg>
        <pc:spChg chg="del">
          <ac:chgData name="RUBEN OSCAR PRADO GARCIA" userId="0b5288e5-b3f8-41a7-90ae-edab787ca164" providerId="ADAL" clId="{A49FA39A-3481-448F-9014-D57ECB73C790}" dt="2021-01-28T18:04:17.779" v="355" actId="478"/>
          <ac:spMkLst>
            <pc:docMk/>
            <pc:sldMk cId="4079662008" sldId="324"/>
            <ac:spMk id="18" creationId="{72B4A800-C700-4C04-9ACC-BE904BBB54B3}"/>
          </ac:spMkLst>
        </pc:spChg>
        <pc:spChg chg="del">
          <ac:chgData name="RUBEN OSCAR PRADO GARCIA" userId="0b5288e5-b3f8-41a7-90ae-edab787ca164" providerId="ADAL" clId="{A49FA39A-3481-448F-9014-D57ECB73C790}" dt="2021-01-28T18:04:12.336" v="349" actId="478"/>
          <ac:spMkLst>
            <pc:docMk/>
            <pc:sldMk cId="4079662008" sldId="324"/>
            <ac:spMk id="41" creationId="{F66AFF3D-2941-4A69-B0D2-A52C96CF9EF9}"/>
          </ac:spMkLst>
        </pc:spChg>
        <pc:spChg chg="del topLvl">
          <ac:chgData name="RUBEN OSCAR PRADO GARCIA" userId="0b5288e5-b3f8-41a7-90ae-edab787ca164" providerId="ADAL" clId="{A49FA39A-3481-448F-9014-D57ECB73C790}" dt="2021-01-28T18:07:09.901" v="361" actId="478"/>
          <ac:spMkLst>
            <pc:docMk/>
            <pc:sldMk cId="4079662008" sldId="324"/>
            <ac:spMk id="43" creationId="{C1B02777-5D33-40AD-9DCD-2C583B84F5D0}"/>
          </ac:spMkLst>
        </pc:spChg>
        <pc:spChg chg="del">
          <ac:chgData name="RUBEN OSCAR PRADO GARCIA" userId="0b5288e5-b3f8-41a7-90ae-edab787ca164" providerId="ADAL" clId="{A49FA39A-3481-448F-9014-D57ECB73C790}" dt="2021-01-28T18:04:10.594" v="348" actId="478"/>
          <ac:spMkLst>
            <pc:docMk/>
            <pc:sldMk cId="4079662008" sldId="324"/>
            <ac:spMk id="45" creationId="{C6F42C76-4AD8-4F41-9067-62CC44E5ACDF}"/>
          </ac:spMkLst>
        </pc:spChg>
        <pc:spChg chg="del">
          <ac:chgData name="RUBEN OSCAR PRADO GARCIA" userId="0b5288e5-b3f8-41a7-90ae-edab787ca164" providerId="ADAL" clId="{A49FA39A-3481-448F-9014-D57ECB73C790}" dt="2021-01-28T18:04:15.359" v="351" actId="478"/>
          <ac:spMkLst>
            <pc:docMk/>
            <pc:sldMk cId="4079662008" sldId="324"/>
            <ac:spMk id="49" creationId="{17DCCE75-BA3B-471C-A809-B9CFF5609A7C}"/>
          </ac:spMkLst>
        </pc:spChg>
        <pc:spChg chg="del">
          <ac:chgData name="RUBEN OSCAR PRADO GARCIA" userId="0b5288e5-b3f8-41a7-90ae-edab787ca164" providerId="ADAL" clId="{A49FA39A-3481-448F-9014-D57ECB73C790}" dt="2021-01-28T18:07:08.414" v="360" actId="478"/>
          <ac:spMkLst>
            <pc:docMk/>
            <pc:sldMk cId="4079662008" sldId="324"/>
            <ac:spMk id="50" creationId="{5DD91CD9-7C55-4C86-8E27-1D19D34514BE}"/>
          </ac:spMkLst>
        </pc:spChg>
        <pc:spChg chg="del topLvl">
          <ac:chgData name="RUBEN OSCAR PRADO GARCIA" userId="0b5288e5-b3f8-41a7-90ae-edab787ca164" providerId="ADAL" clId="{A49FA39A-3481-448F-9014-D57ECB73C790}" dt="2021-01-28T18:07:26.983" v="365" actId="478"/>
          <ac:spMkLst>
            <pc:docMk/>
            <pc:sldMk cId="4079662008" sldId="324"/>
            <ac:spMk id="55" creationId="{7CA3E720-C912-4775-BD06-98DA8E22FC41}"/>
          </ac:spMkLst>
        </pc:spChg>
        <pc:grpChg chg="add del">
          <ac:chgData name="RUBEN OSCAR PRADO GARCIA" userId="0b5288e5-b3f8-41a7-90ae-edab787ca164" providerId="ADAL" clId="{A49FA39A-3481-448F-9014-D57ECB73C790}" dt="2021-01-28T18:07:09.901" v="361" actId="478"/>
          <ac:grpSpMkLst>
            <pc:docMk/>
            <pc:sldMk cId="4079662008" sldId="324"/>
            <ac:grpSpMk id="42" creationId="{60906666-65E8-440C-9759-E0D802F97EC2}"/>
          </ac:grpSpMkLst>
        </pc:grpChg>
        <pc:grpChg chg="add del mod">
          <ac:chgData name="RUBEN OSCAR PRADO GARCIA" userId="0b5288e5-b3f8-41a7-90ae-edab787ca164" providerId="ADAL" clId="{A49FA39A-3481-448F-9014-D57ECB73C790}" dt="2021-01-28T18:07:35.770" v="368" actId="21"/>
          <ac:grpSpMkLst>
            <pc:docMk/>
            <pc:sldMk cId="4079662008" sldId="324"/>
            <ac:grpSpMk id="47" creationId="{6728E321-79A9-4539-AB92-BE66DC5D1626}"/>
          </ac:grpSpMkLst>
        </pc:grpChg>
        <pc:grpChg chg="add del">
          <ac:chgData name="RUBEN OSCAR PRADO GARCIA" userId="0b5288e5-b3f8-41a7-90ae-edab787ca164" providerId="ADAL" clId="{A49FA39A-3481-448F-9014-D57ECB73C790}" dt="2021-01-28T18:07:26.983" v="365" actId="478"/>
          <ac:grpSpMkLst>
            <pc:docMk/>
            <pc:sldMk cId="4079662008" sldId="324"/>
            <ac:grpSpMk id="53" creationId="{48EA4ABA-0F27-4BE1-ADD0-E95C724F1BA4}"/>
          </ac:grpSpMkLst>
        </pc:grpChg>
        <pc:picChg chg="add mod">
          <ac:chgData name="RUBEN OSCAR PRADO GARCIA" userId="0b5288e5-b3f8-41a7-90ae-edab787ca164" providerId="ADAL" clId="{A49FA39A-3481-448F-9014-D57ECB73C790}" dt="2021-01-28T18:05:56.189" v="358" actId="1076"/>
          <ac:picMkLst>
            <pc:docMk/>
            <pc:sldMk cId="4079662008" sldId="324"/>
            <ac:picMk id="4" creationId="{48022052-868E-48F9-AAE2-7DFFDD98161A}"/>
          </ac:picMkLst>
        </pc:picChg>
        <pc:picChg chg="add mod">
          <ac:chgData name="RUBEN OSCAR PRADO GARCIA" userId="0b5288e5-b3f8-41a7-90ae-edab787ca164" providerId="ADAL" clId="{A49FA39A-3481-448F-9014-D57ECB73C790}" dt="2021-01-28T18:10:27.755" v="376" actId="1076"/>
          <ac:picMkLst>
            <pc:docMk/>
            <pc:sldMk cId="4079662008" sldId="324"/>
            <ac:picMk id="7" creationId="{FEBC0FE8-1F08-4F9E-8062-C97CEF3E0802}"/>
          </ac:picMkLst>
        </pc:picChg>
        <pc:picChg chg="del">
          <ac:chgData name="RUBEN OSCAR PRADO GARCIA" userId="0b5288e5-b3f8-41a7-90ae-edab787ca164" providerId="ADAL" clId="{A49FA39A-3481-448F-9014-D57ECB73C790}" dt="2021-01-28T18:04:16.924" v="354" actId="478"/>
          <ac:picMkLst>
            <pc:docMk/>
            <pc:sldMk cId="4079662008" sldId="324"/>
            <ac:picMk id="19" creationId="{5C5CB434-3345-42B8-9604-AFB75C751BFE}"/>
          </ac:picMkLst>
        </pc:picChg>
        <pc:picChg chg="del">
          <ac:chgData name="RUBEN OSCAR PRADO GARCIA" userId="0b5288e5-b3f8-41a7-90ae-edab787ca164" providerId="ADAL" clId="{A49FA39A-3481-448F-9014-D57ECB73C790}" dt="2021-01-28T18:04:16.446" v="353" actId="478"/>
          <ac:picMkLst>
            <pc:docMk/>
            <pc:sldMk cId="4079662008" sldId="324"/>
            <ac:picMk id="44" creationId="{6C66ED32-A547-447E-8B06-12F3DB0B3E6D}"/>
          </ac:picMkLst>
        </pc:picChg>
        <pc:picChg chg="mod topLvl">
          <ac:chgData name="RUBEN OSCAR PRADO GARCIA" userId="0b5288e5-b3f8-41a7-90ae-edab787ca164" providerId="ADAL" clId="{A49FA39A-3481-448F-9014-D57ECB73C790}" dt="2021-01-28T18:07:40.346" v="372" actId="1076"/>
          <ac:picMkLst>
            <pc:docMk/>
            <pc:sldMk cId="4079662008" sldId="324"/>
            <ac:picMk id="46" creationId="{EEEAFAF8-2199-4A80-9A08-AA7EC35A0DDD}"/>
          </ac:picMkLst>
        </pc:picChg>
        <pc:picChg chg="del">
          <ac:chgData name="RUBEN OSCAR PRADO GARCIA" userId="0b5288e5-b3f8-41a7-90ae-edab787ca164" providerId="ADAL" clId="{A49FA39A-3481-448F-9014-D57ECB73C790}" dt="2021-01-28T18:04:15.945" v="352" actId="478"/>
          <ac:picMkLst>
            <pc:docMk/>
            <pc:sldMk cId="4079662008" sldId="324"/>
            <ac:picMk id="48" creationId="{F0EFF69F-948A-4CAC-AD54-AF8E165CEB35}"/>
          </ac:picMkLst>
        </pc:picChg>
        <pc:picChg chg="mod topLvl">
          <ac:chgData name="RUBEN OSCAR PRADO GARCIA" userId="0b5288e5-b3f8-41a7-90ae-edab787ca164" providerId="ADAL" clId="{A49FA39A-3481-448F-9014-D57ECB73C790}" dt="2021-01-28T18:07:39.190" v="371" actId="1076"/>
          <ac:picMkLst>
            <pc:docMk/>
            <pc:sldMk cId="4079662008" sldId="324"/>
            <ac:picMk id="51" creationId="{CA8EE3BE-83D1-4C2B-96C4-C8E91806EAC2}"/>
          </ac:picMkLst>
        </pc:picChg>
        <pc:picChg chg="del topLvl">
          <ac:chgData name="RUBEN OSCAR PRADO GARCIA" userId="0b5288e5-b3f8-41a7-90ae-edab787ca164" providerId="ADAL" clId="{A49FA39A-3481-448F-9014-D57ECB73C790}" dt="2021-01-28T18:07:35.770" v="368" actId="21"/>
          <ac:picMkLst>
            <pc:docMk/>
            <pc:sldMk cId="4079662008" sldId="324"/>
            <ac:picMk id="52" creationId="{B1793407-356F-470F-8F31-0A96033D25C3}"/>
          </ac:picMkLst>
        </pc:picChg>
        <pc:picChg chg="mod topLvl">
          <ac:chgData name="RUBEN OSCAR PRADO GARCIA" userId="0b5288e5-b3f8-41a7-90ae-edab787ca164" providerId="ADAL" clId="{A49FA39A-3481-448F-9014-D57ECB73C790}" dt="2021-01-28T18:07:41.572" v="373" actId="1076"/>
          <ac:picMkLst>
            <pc:docMk/>
            <pc:sldMk cId="4079662008" sldId="324"/>
            <ac:picMk id="54" creationId="{582D4DA2-A185-456B-99FF-492C9D755434}"/>
          </ac:picMkLst>
        </pc:picChg>
        <pc:picChg chg="add mod">
          <ac:chgData name="RUBEN OSCAR PRADO GARCIA" userId="0b5288e5-b3f8-41a7-90ae-edab787ca164" providerId="ADAL" clId="{A49FA39A-3481-448F-9014-D57ECB73C790}" dt="2021-01-28T18:07:38.241" v="370" actId="1076"/>
          <ac:picMkLst>
            <pc:docMk/>
            <pc:sldMk cId="4079662008" sldId="324"/>
            <ac:picMk id="56" creationId="{57DDC126-AB98-4473-974A-88941989A6F5}"/>
          </ac:picMkLst>
        </pc:picChg>
        <pc:picChg chg="add mod">
          <ac:chgData name="RUBEN OSCAR PRADO GARCIA" userId="0b5288e5-b3f8-41a7-90ae-edab787ca164" providerId="ADAL" clId="{A49FA39A-3481-448F-9014-D57ECB73C790}" dt="2021-01-28T18:10:46.965" v="378" actId="1076"/>
          <ac:picMkLst>
            <pc:docMk/>
            <pc:sldMk cId="4079662008" sldId="324"/>
            <ac:picMk id="57" creationId="{432930C3-4415-4EF0-A3CE-181D73953B75}"/>
          </ac:picMkLst>
        </pc:picChg>
        <pc:picChg chg="add mod">
          <ac:chgData name="RUBEN OSCAR PRADO GARCIA" userId="0b5288e5-b3f8-41a7-90ae-edab787ca164" providerId="ADAL" clId="{A49FA39A-3481-448F-9014-D57ECB73C790}" dt="2021-01-28T18:11:01.566" v="380" actId="1076"/>
          <ac:picMkLst>
            <pc:docMk/>
            <pc:sldMk cId="4079662008" sldId="324"/>
            <ac:picMk id="58" creationId="{7561B7F5-C427-41C4-9CC9-4DD1D2377B5B}"/>
          </ac:picMkLst>
        </pc:picChg>
      </pc:sldChg>
    </pc:docChg>
  </pc:docChgLst>
  <pc:docChgLst>
    <pc:chgData name="JOAQUIN GARCIA ANDRES" userId="S::jgarciaan@educa.jcyl.es::9ecd63a0-7a78-4574-83c1-731e31c32909" providerId="AD" clId="Web-{E272365F-847C-F462-3567-F8135CC5BA25}"/>
    <pc:docChg chg="addSld modSld">
      <pc:chgData name="JOAQUIN GARCIA ANDRES" userId="S::jgarciaan@educa.jcyl.es::9ecd63a0-7a78-4574-83c1-731e31c32909" providerId="AD" clId="Web-{E272365F-847C-F462-3567-F8135CC5BA25}" dt="2021-01-28T10:39:27.045" v="1183" actId="1076"/>
      <pc:docMkLst>
        <pc:docMk/>
      </pc:docMkLst>
      <pc:sldChg chg="addSp delSp modSp addAnim modAnim">
        <pc:chgData name="JOAQUIN GARCIA ANDRES" userId="S::jgarciaan@educa.jcyl.es::9ecd63a0-7a78-4574-83c1-731e31c32909" providerId="AD" clId="Web-{E272365F-847C-F462-3567-F8135CC5BA25}" dt="2021-01-28T10:28:54.715" v="1000" actId="1076"/>
        <pc:sldMkLst>
          <pc:docMk/>
          <pc:sldMk cId="1189936325" sldId="290"/>
        </pc:sldMkLst>
        <pc:spChg chg="add del mod">
          <ac:chgData name="JOAQUIN GARCIA ANDRES" userId="S::jgarciaan@educa.jcyl.es::9ecd63a0-7a78-4574-83c1-731e31c32909" providerId="AD" clId="Web-{E272365F-847C-F462-3567-F8135CC5BA25}" dt="2021-01-28T10:27:25.838" v="990"/>
          <ac:spMkLst>
            <pc:docMk/>
            <pc:sldMk cId="1189936325" sldId="290"/>
            <ac:spMk id="3" creationId="{15E6EED7-C5E8-4D08-B17C-84B27530E1C8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19:08.089" v="973" actId="1076"/>
          <ac:spMkLst>
            <pc:docMk/>
            <pc:sldMk cId="1189936325" sldId="290"/>
            <ac:spMk id="52" creationId="{F545B2F2-C41F-488B-969F-AB1C6FC1CA13}"/>
          </ac:spMkLst>
        </pc:spChg>
        <pc:picChg chg="add del mod">
          <ac:chgData name="JOAQUIN GARCIA ANDRES" userId="S::jgarciaan@educa.jcyl.es::9ecd63a0-7a78-4574-83c1-731e31c32909" providerId="AD" clId="Web-{E272365F-847C-F462-3567-F8135CC5BA25}" dt="2021-01-28T10:27:34.401" v="992"/>
          <ac:picMkLst>
            <pc:docMk/>
            <pc:sldMk cId="1189936325" sldId="290"/>
            <ac:picMk id="4" creationId="{B7DAF71A-A3E7-49FD-9544-19A35137DC40}"/>
          </ac:picMkLst>
        </pc:picChg>
        <pc:picChg chg="add mod ord">
          <ac:chgData name="JOAQUIN GARCIA ANDRES" userId="S::jgarciaan@educa.jcyl.es::9ecd63a0-7a78-4574-83c1-731e31c32909" providerId="AD" clId="Web-{E272365F-847C-F462-3567-F8135CC5BA25}" dt="2021-01-28T10:28:54.715" v="1000" actId="1076"/>
          <ac:picMkLst>
            <pc:docMk/>
            <pc:sldMk cId="1189936325" sldId="290"/>
            <ac:picMk id="6" creationId="{8385C1F3-62A6-422C-B70F-DF2614F99738}"/>
          </ac:picMkLst>
        </pc:picChg>
        <pc:picChg chg="del">
          <ac:chgData name="JOAQUIN GARCIA ANDRES" userId="S::jgarciaan@educa.jcyl.es::9ecd63a0-7a78-4574-83c1-731e31c32909" providerId="AD" clId="Web-{E272365F-847C-F462-3567-F8135CC5BA25}" dt="2021-01-28T10:19:00.699" v="972"/>
          <ac:picMkLst>
            <pc:docMk/>
            <pc:sldMk cId="1189936325" sldId="290"/>
            <ac:picMk id="47" creationId="{FC42279B-6F27-42DD-8DE0-68C45B7E8349}"/>
          </ac:picMkLst>
        </pc:picChg>
      </pc:sldChg>
      <pc:sldChg chg="delSp modSp">
        <pc:chgData name="JOAQUIN GARCIA ANDRES" userId="S::jgarciaan@educa.jcyl.es::9ecd63a0-7a78-4574-83c1-731e31c32909" providerId="AD" clId="Web-{E272365F-847C-F462-3567-F8135CC5BA25}" dt="2021-01-28T10:33:59.005" v="1055"/>
        <pc:sldMkLst>
          <pc:docMk/>
          <pc:sldMk cId="2069739319" sldId="296"/>
        </pc:sldMkLst>
        <pc:spChg chg="del">
          <ac:chgData name="JOAQUIN GARCIA ANDRES" userId="S::jgarciaan@educa.jcyl.es::9ecd63a0-7a78-4574-83c1-731e31c32909" providerId="AD" clId="Web-{E272365F-847C-F462-3567-F8135CC5BA25}" dt="2021-01-28T10:33:02.707" v="1036"/>
          <ac:spMkLst>
            <pc:docMk/>
            <pc:sldMk cId="2069739319" sldId="296"/>
            <ac:spMk id="58" creationId="{291561F2-C509-47DC-8CEA-26833C3CCC6C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3:59.005" v="1055"/>
          <ac:spMkLst>
            <pc:docMk/>
            <pc:sldMk cId="2069739319" sldId="296"/>
            <ac:spMk id="59" creationId="{6F83A074-7105-4A39-89C9-BA2F7244F1E0}"/>
          </ac:spMkLst>
        </pc:spChg>
        <pc:picChg chg="mod">
          <ac:chgData name="JOAQUIN GARCIA ANDRES" userId="S::jgarciaan@educa.jcyl.es::9ecd63a0-7a78-4574-83c1-731e31c32909" providerId="AD" clId="Web-{E272365F-847C-F462-3567-F8135CC5BA25}" dt="2021-01-28T10:32:53.331" v="1030" actId="1076"/>
          <ac:picMkLst>
            <pc:docMk/>
            <pc:sldMk cId="2069739319" sldId="296"/>
            <ac:picMk id="4" creationId="{D3CB48E6-1CD5-4CEE-98E1-BE2B857FE741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2:53.331" v="1031" actId="1076"/>
          <ac:picMkLst>
            <pc:docMk/>
            <pc:sldMk cId="2069739319" sldId="296"/>
            <ac:picMk id="6" creationId="{2EC134AE-6A71-456B-B9B0-B236965019B5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3:39.208" v="1042" actId="14100"/>
          <ac:picMkLst>
            <pc:docMk/>
            <pc:sldMk cId="2069739319" sldId="296"/>
            <ac:picMk id="7" creationId="{0BB3549D-9DE8-4E11-B378-17A300DB294B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2:53.347" v="1032" actId="1076"/>
          <ac:picMkLst>
            <pc:docMk/>
            <pc:sldMk cId="2069739319" sldId="296"/>
            <ac:picMk id="45" creationId="{E7995BE2-478A-46A3-8E77-E83EB982F730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2:53.347" v="1033" actId="1076"/>
          <ac:picMkLst>
            <pc:docMk/>
            <pc:sldMk cId="2069739319" sldId="296"/>
            <ac:picMk id="46" creationId="{148EDC27-B713-4192-A7E9-5976D3324934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2:53.363" v="1034" actId="1076"/>
          <ac:picMkLst>
            <pc:docMk/>
            <pc:sldMk cId="2069739319" sldId="296"/>
            <ac:picMk id="47" creationId="{45595914-C2A4-4FD1-9DA2-120AA64808A3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3:43.786" v="1043" actId="1076"/>
          <ac:picMkLst>
            <pc:docMk/>
            <pc:sldMk cId="2069739319" sldId="296"/>
            <ac:picMk id="57" creationId="{D89517AB-EDDD-47FD-99AA-D7F5DD3E5193}"/>
          </ac:picMkLst>
        </pc:picChg>
      </pc:sldChg>
      <pc:sldChg chg="modSp">
        <pc:chgData name="JOAQUIN GARCIA ANDRES" userId="S::jgarciaan@educa.jcyl.es::9ecd63a0-7a78-4574-83c1-731e31c32909" providerId="AD" clId="Web-{E272365F-847C-F462-3567-F8135CC5BA25}" dt="2021-01-28T10:31:48.861" v="1025" actId="1076"/>
        <pc:sldMkLst>
          <pc:docMk/>
          <pc:sldMk cId="1831052678" sldId="297"/>
        </pc:sldMkLst>
        <pc:spChg chg="mod">
          <ac:chgData name="JOAQUIN GARCIA ANDRES" userId="S::jgarciaan@educa.jcyl.es::9ecd63a0-7a78-4574-83c1-731e31c32909" providerId="AD" clId="Web-{E272365F-847C-F462-3567-F8135CC5BA25}" dt="2021-01-28T10:31:48.861" v="1025" actId="1076"/>
          <ac:spMkLst>
            <pc:docMk/>
            <pc:sldMk cId="1831052678" sldId="297"/>
            <ac:spMk id="46" creationId="{B9B321EE-45F6-4B04-B359-049E053E8E85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1:17.266" v="1017" actId="1076"/>
          <ac:spMkLst>
            <pc:docMk/>
            <pc:sldMk cId="1831052678" sldId="297"/>
            <ac:spMk id="49" creationId="{F27B968D-AFE9-440A-B798-9EC0ED2182AF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1:27.470" v="1020"/>
          <ac:spMkLst>
            <pc:docMk/>
            <pc:sldMk cId="1831052678" sldId="297"/>
            <ac:spMk id="50" creationId="{0AE7C69C-6121-40C0-8369-F823D4457340}"/>
          </ac:spMkLst>
        </pc:spChg>
        <pc:picChg chg="mod">
          <ac:chgData name="JOAQUIN GARCIA ANDRES" userId="S::jgarciaan@educa.jcyl.es::9ecd63a0-7a78-4574-83c1-731e31c32909" providerId="AD" clId="Web-{E272365F-847C-F462-3567-F8135CC5BA25}" dt="2021-01-28T10:31:01.422" v="1008" actId="1076"/>
          <ac:picMkLst>
            <pc:docMk/>
            <pc:sldMk cId="1831052678" sldId="297"/>
            <ac:picMk id="7" creationId="{D087DF5F-E085-4984-9992-8C081AC20A57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01.438" v="1009" actId="1076"/>
          <ac:picMkLst>
            <pc:docMk/>
            <pc:sldMk cId="1831052678" sldId="297"/>
            <ac:picMk id="8" creationId="{D51A6CB1-DA98-4C8C-AC71-33871F7ACA83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01.500" v="1014" actId="1076"/>
          <ac:picMkLst>
            <pc:docMk/>
            <pc:sldMk cId="1831052678" sldId="297"/>
            <ac:picMk id="9" creationId="{F0C4E578-1C28-4EB4-98BC-03B5A203539B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01.453" v="1010" actId="1076"/>
          <ac:picMkLst>
            <pc:docMk/>
            <pc:sldMk cId="1831052678" sldId="297"/>
            <ac:picMk id="10" creationId="{B949CE10-0DDB-4ECF-9C64-2A0B99425424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01.453" v="1011" actId="1076"/>
          <ac:picMkLst>
            <pc:docMk/>
            <pc:sldMk cId="1831052678" sldId="297"/>
            <ac:picMk id="11" creationId="{B248DCA9-3894-46BC-9DCA-E2E141A2872B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01.469" v="1012" actId="1076"/>
          <ac:picMkLst>
            <pc:docMk/>
            <pc:sldMk cId="1831052678" sldId="297"/>
            <ac:picMk id="12" creationId="{91913C36-1B5F-4152-9A00-5DAFF85F0E24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41.095" v="1023" actId="1076"/>
          <ac:picMkLst>
            <pc:docMk/>
            <pc:sldMk cId="1831052678" sldId="297"/>
            <ac:picMk id="17" creationId="{EB0E3ADF-E893-48A9-83E8-54D42F46263F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43.032" v="1024" actId="1076"/>
          <ac:picMkLst>
            <pc:docMk/>
            <pc:sldMk cId="1831052678" sldId="297"/>
            <ac:picMk id="45" creationId="{5D022A37-0D47-4C87-B914-4B7EE18CC75F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1:17.282" v="1018" actId="1076"/>
          <ac:picMkLst>
            <pc:docMk/>
            <pc:sldMk cId="1831052678" sldId="297"/>
            <ac:picMk id="48" creationId="{6B4916F7-4856-4C52-AA1E-7C9E0AFD593A}"/>
          </ac:picMkLst>
        </pc:picChg>
      </pc:sldChg>
      <pc:sldChg chg="addSp delSp modSp">
        <pc:chgData name="JOAQUIN GARCIA ANDRES" userId="S::jgarciaan@educa.jcyl.es::9ecd63a0-7a78-4574-83c1-731e31c32909" providerId="AD" clId="Web-{E272365F-847C-F462-3567-F8135CC5BA25}" dt="2021-01-28T09:23:09.544" v="2" actId="1076"/>
        <pc:sldMkLst>
          <pc:docMk/>
          <pc:sldMk cId="3210259869" sldId="298"/>
        </pc:sldMkLst>
        <pc:picChg chg="add">
          <ac:chgData name="JOAQUIN GARCIA ANDRES" userId="S::jgarciaan@educa.jcyl.es::9ecd63a0-7a78-4574-83c1-731e31c32909" providerId="AD" clId="Web-{E272365F-847C-F462-3567-F8135CC5BA25}" dt="2021-01-28T09:23:06.809" v="1"/>
          <ac:picMkLst>
            <pc:docMk/>
            <pc:sldMk cId="3210259869" sldId="298"/>
            <ac:picMk id="3" creationId="{B459DCE4-95D2-4F45-B16B-4C3D5E99662F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09:23:09.544" v="2" actId="1076"/>
          <ac:picMkLst>
            <pc:docMk/>
            <pc:sldMk cId="3210259869" sldId="298"/>
            <ac:picMk id="41" creationId="{3A1477FF-4162-4620-89C3-ABAD4A2414E5}"/>
          </ac:picMkLst>
        </pc:picChg>
        <pc:picChg chg="del">
          <ac:chgData name="JOAQUIN GARCIA ANDRES" userId="S::jgarciaan@educa.jcyl.es::9ecd63a0-7a78-4574-83c1-731e31c32909" providerId="AD" clId="Web-{E272365F-847C-F462-3567-F8135CC5BA25}" dt="2021-01-28T09:23:05.825" v="0"/>
          <ac:picMkLst>
            <pc:docMk/>
            <pc:sldMk cId="3210259869" sldId="298"/>
            <ac:picMk id="42" creationId="{6267B296-C8DD-4476-B41B-88BEEF8E3DE2}"/>
          </ac:picMkLst>
        </pc:picChg>
      </pc:sldChg>
      <pc:sldChg chg="addSp delSp modSp addAnim delAnim">
        <pc:chgData name="JOAQUIN GARCIA ANDRES" userId="S::jgarciaan@educa.jcyl.es::9ecd63a0-7a78-4574-83c1-731e31c32909" providerId="AD" clId="Web-{E272365F-847C-F462-3567-F8135CC5BA25}" dt="2021-01-28T10:15:55.990" v="940" actId="1076"/>
        <pc:sldMkLst>
          <pc:docMk/>
          <pc:sldMk cId="2269237613" sldId="299"/>
        </pc:sldMkLst>
        <pc:spChg chg="add mod">
          <ac:chgData name="JOAQUIN GARCIA ANDRES" userId="S::jgarciaan@educa.jcyl.es::9ecd63a0-7a78-4574-83c1-731e31c32909" providerId="AD" clId="Web-{E272365F-847C-F462-3567-F8135CC5BA25}" dt="2021-01-28T09:43:22.561" v="743" actId="1076"/>
          <ac:spMkLst>
            <pc:docMk/>
            <pc:sldMk cId="2269237613" sldId="299"/>
            <ac:spMk id="6" creationId="{46DA27DC-52C6-40C5-8FA7-8F69176C3353}"/>
          </ac:spMkLst>
        </pc:spChg>
        <pc:spChg chg="add mod ord">
          <ac:chgData name="JOAQUIN GARCIA ANDRES" userId="S::jgarciaan@educa.jcyl.es::9ecd63a0-7a78-4574-83c1-731e31c32909" providerId="AD" clId="Web-{E272365F-847C-F462-3567-F8135CC5BA25}" dt="2021-01-28T09:43:22.530" v="742" actId="1076"/>
          <ac:spMkLst>
            <pc:docMk/>
            <pc:sldMk cId="2269237613" sldId="299"/>
            <ac:spMk id="7" creationId="{D3821682-FD0C-4780-907E-A14ADD768447}"/>
          </ac:spMkLst>
        </pc:spChg>
        <pc:spChg chg="add del mod">
          <ac:chgData name="JOAQUIN GARCIA ANDRES" userId="S::jgarciaan@educa.jcyl.es::9ecd63a0-7a78-4574-83c1-731e31c32909" providerId="AD" clId="Web-{E272365F-847C-F462-3567-F8135CC5BA25}" dt="2021-01-28T10:10:19.996" v="911"/>
          <ac:spMkLst>
            <pc:docMk/>
            <pc:sldMk cId="2269237613" sldId="299"/>
            <ac:spMk id="18" creationId="{3E79C645-956E-4F49-857B-DC32FD4DB67F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10:10:44.310" v="917"/>
          <ac:spMkLst>
            <pc:docMk/>
            <pc:sldMk cId="2269237613" sldId="299"/>
            <ac:spMk id="41" creationId="{37118DF3-6FE7-41E0-9096-A6761AF1B603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15:51.053" v="938" actId="1076"/>
          <ac:spMkLst>
            <pc:docMk/>
            <pc:sldMk cId="2269237613" sldId="299"/>
            <ac:spMk id="42" creationId="{B1605997-898B-4783-A40D-BD9916541A9B}"/>
          </ac:spMkLst>
        </pc:spChg>
        <pc:spChg chg="del mod">
          <ac:chgData name="JOAQUIN GARCIA ANDRES" userId="S::jgarciaan@educa.jcyl.es::9ecd63a0-7a78-4574-83c1-731e31c32909" providerId="AD" clId="Web-{E272365F-847C-F462-3567-F8135CC5BA25}" dt="2021-01-28T10:04:26.924" v="870"/>
          <ac:spMkLst>
            <pc:docMk/>
            <pc:sldMk cId="2269237613" sldId="299"/>
            <ac:spMk id="43" creationId="{F3166990-6EDE-4FEA-84C7-04708BA81C1B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33:06.638" v="328"/>
          <ac:spMkLst>
            <pc:docMk/>
            <pc:sldMk cId="2269237613" sldId="299"/>
            <ac:spMk id="44" creationId="{E2B4BCCA-4F49-400D-B52E-0193EF09852B}"/>
          </ac:spMkLst>
        </pc:spChg>
        <pc:spChg chg="del mod">
          <ac:chgData name="JOAQUIN GARCIA ANDRES" userId="S::jgarciaan@educa.jcyl.es::9ecd63a0-7a78-4574-83c1-731e31c32909" providerId="AD" clId="Web-{E272365F-847C-F462-3567-F8135CC5BA25}" dt="2021-01-28T10:06:41.850" v="887"/>
          <ac:spMkLst>
            <pc:docMk/>
            <pc:sldMk cId="2269237613" sldId="299"/>
            <ac:spMk id="45" creationId="{C445764D-7561-434C-89A3-3315AC6F8B4A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11:21.076" v="927" actId="1076"/>
          <ac:spMkLst>
            <pc:docMk/>
            <pc:sldMk cId="2269237613" sldId="299"/>
            <ac:spMk id="46" creationId="{585DD36C-46E0-4901-9FAB-83C29D2FC36D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06:36.412" v="885" actId="1076"/>
          <ac:spMkLst>
            <pc:docMk/>
            <pc:sldMk cId="2269237613" sldId="299"/>
            <ac:spMk id="47" creationId="{7DF539CE-F28F-441B-B310-FC04559EDD4D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07:57.258" v="893" actId="1076"/>
          <ac:spMkLst>
            <pc:docMk/>
            <pc:sldMk cId="2269237613" sldId="299"/>
            <ac:spMk id="48" creationId="{EA1507A3-BF33-4BC3-B0FE-0927F0574687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08:09.821" v="898" actId="1076"/>
          <ac:spMkLst>
            <pc:docMk/>
            <pc:sldMk cId="2269237613" sldId="299"/>
            <ac:spMk id="49" creationId="{73C0A2DC-03CF-48E0-80BC-709C072C14B2}"/>
          </ac:spMkLst>
        </pc:spChg>
        <pc:spChg chg="add del">
          <ac:chgData name="JOAQUIN GARCIA ANDRES" userId="S::jgarciaan@educa.jcyl.es::9ecd63a0-7a78-4574-83c1-731e31c32909" providerId="AD" clId="Web-{E272365F-847C-F462-3567-F8135CC5BA25}" dt="2021-01-28T10:10:19.996" v="911"/>
          <ac:spMkLst>
            <pc:docMk/>
            <pc:sldMk cId="2269237613" sldId="299"/>
            <ac:spMk id="597" creationId="{00000000-0000-0000-0000-000000000000}"/>
          </ac:spMkLst>
        </pc:spChg>
        <pc:picChg chg="del mod">
          <ac:chgData name="JOAQUIN GARCIA ANDRES" userId="S::jgarciaan@educa.jcyl.es::9ecd63a0-7a78-4574-83c1-731e31c32909" providerId="AD" clId="Web-{E272365F-847C-F462-3567-F8135CC5BA25}" dt="2021-01-28T09:36:17.206" v="412"/>
          <ac:picMkLst>
            <pc:docMk/>
            <pc:sldMk cId="2269237613" sldId="299"/>
            <ac:picMk id="3" creationId="{AB72BFD9-3234-4E28-BA39-29D0A8B8DB3A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08:06.086" v="897" actId="14100"/>
          <ac:picMkLst>
            <pc:docMk/>
            <pc:sldMk cId="2269237613" sldId="299"/>
            <ac:picMk id="8" creationId="{0B796918-F193-4561-B986-98C5B2464780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15:53.943" v="939" actId="1076"/>
          <ac:picMkLst>
            <pc:docMk/>
            <pc:sldMk cId="2269237613" sldId="299"/>
            <ac:picMk id="9" creationId="{BE410D56-81F7-4F19-ACCD-03203BB08822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07:58.914" v="894" actId="1076"/>
          <ac:picMkLst>
            <pc:docMk/>
            <pc:sldMk cId="2269237613" sldId="299"/>
            <ac:picMk id="10" creationId="{715AE2FD-74D0-41D2-AEE2-4E04F8045705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11:27.233" v="930" actId="14100"/>
          <ac:picMkLst>
            <pc:docMk/>
            <pc:sldMk cId="2269237613" sldId="299"/>
            <ac:picMk id="11" creationId="{37C07963-5D1F-4950-A772-9548C6548E62}"/>
          </ac:picMkLst>
        </pc:picChg>
        <pc:picChg chg="add del mod modCrop">
          <ac:chgData name="JOAQUIN GARCIA ANDRES" userId="S::jgarciaan@educa.jcyl.es::9ecd63a0-7a78-4574-83c1-731e31c32909" providerId="AD" clId="Web-{E272365F-847C-F462-3567-F8135CC5BA25}" dt="2021-01-28T10:15:55.990" v="940" actId="1076"/>
          <ac:picMkLst>
            <pc:docMk/>
            <pc:sldMk cId="2269237613" sldId="299"/>
            <ac:picMk id="12" creationId="{F43F0D42-7D75-49C7-BD04-EC075C08B381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15:45.146" v="937" actId="1076"/>
          <ac:picMkLst>
            <pc:docMk/>
            <pc:sldMk cId="2269237613" sldId="299"/>
            <ac:picMk id="19" creationId="{4A65E4ED-32E7-4FAA-AB71-CD3103D85A4F}"/>
          </ac:picMkLst>
        </pc:picChg>
      </pc:sldChg>
      <pc:sldChg chg="modSp">
        <pc:chgData name="JOAQUIN GARCIA ANDRES" userId="S::jgarciaan@educa.jcyl.es::9ecd63a0-7a78-4574-83c1-731e31c32909" providerId="AD" clId="Web-{E272365F-847C-F462-3567-F8135CC5BA25}" dt="2021-01-28T10:35:23.382" v="1087" actId="20577"/>
        <pc:sldMkLst>
          <pc:docMk/>
          <pc:sldMk cId="4038442003" sldId="300"/>
        </pc:sldMkLst>
        <pc:spChg chg="mod">
          <ac:chgData name="JOAQUIN GARCIA ANDRES" userId="S::jgarciaan@educa.jcyl.es::9ecd63a0-7a78-4574-83c1-731e31c32909" providerId="AD" clId="Web-{E272365F-847C-F462-3567-F8135CC5BA25}" dt="2021-01-28T10:34:52.772" v="1066" actId="1076"/>
          <ac:spMkLst>
            <pc:docMk/>
            <pc:sldMk cId="4038442003" sldId="300"/>
            <ac:spMk id="47" creationId="{09ECA35B-6AB0-4C9C-A0C4-262BE6D80440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4:48.772" v="1057" actId="1076"/>
          <ac:spMkLst>
            <pc:docMk/>
            <pc:sldMk cId="4038442003" sldId="300"/>
            <ac:spMk id="48" creationId="{EFF1DEEA-8230-489D-9A07-D9714380AC04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4:48.772" v="1058" actId="1076"/>
          <ac:spMkLst>
            <pc:docMk/>
            <pc:sldMk cId="4038442003" sldId="300"/>
            <ac:spMk id="49" creationId="{26C7C35E-A589-4B37-8C4F-EEF248D9AC2E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4:48.788" v="1059" actId="1076"/>
          <ac:spMkLst>
            <pc:docMk/>
            <pc:sldMk cId="4038442003" sldId="300"/>
            <ac:spMk id="50" creationId="{11872F4B-2ACD-41A2-BE65-2F682F72E650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4:48.803" v="1060" actId="1076"/>
          <ac:spMkLst>
            <pc:docMk/>
            <pc:sldMk cId="4038442003" sldId="300"/>
            <ac:spMk id="51" creationId="{63525FC2-CB9C-465A-9517-6012C1F2DB5D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5:23.382" v="1087" actId="20577"/>
          <ac:spMkLst>
            <pc:docMk/>
            <pc:sldMk cId="4038442003" sldId="300"/>
            <ac:spMk id="59" creationId="{2603C891-E85A-4A57-B15D-658E71487451}"/>
          </ac:spMkLst>
        </pc:spChg>
        <pc:grpChg chg="mod">
          <ac:chgData name="JOAQUIN GARCIA ANDRES" userId="S::jgarciaan@educa.jcyl.es::9ecd63a0-7a78-4574-83c1-731e31c32909" providerId="AD" clId="Web-{E272365F-847C-F462-3567-F8135CC5BA25}" dt="2021-01-28T10:34:48.756" v="1056" actId="1076"/>
          <ac:grpSpMkLst>
            <pc:docMk/>
            <pc:sldMk cId="4038442003" sldId="300"/>
            <ac:grpSpMk id="44" creationId="{8F6075BA-87E0-453A-AF4E-EE9C1C199E95}"/>
          </ac:grpSpMkLst>
        </pc:grpChg>
        <pc:picChg chg="mod">
          <ac:chgData name="JOAQUIN GARCIA ANDRES" userId="S::jgarciaan@educa.jcyl.es::9ecd63a0-7a78-4574-83c1-731e31c32909" providerId="AD" clId="Web-{E272365F-847C-F462-3567-F8135CC5BA25}" dt="2021-01-28T10:34:58.725" v="1068" actId="1076"/>
          <ac:picMkLst>
            <pc:docMk/>
            <pc:sldMk cId="4038442003" sldId="300"/>
            <ac:picMk id="43" creationId="{7F0EEFA6-11C4-494E-86CE-0F67622CCFC3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4:48.819" v="1061" actId="1076"/>
          <ac:picMkLst>
            <pc:docMk/>
            <pc:sldMk cId="4038442003" sldId="300"/>
            <ac:picMk id="52" creationId="{BA11BA5C-07B6-4C92-8795-6DB527253D09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4:48.834" v="1062" actId="1076"/>
          <ac:picMkLst>
            <pc:docMk/>
            <pc:sldMk cId="4038442003" sldId="300"/>
            <ac:picMk id="53" creationId="{247061D6-1114-4E83-9442-ADBFB566BD02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4:48.850" v="1063" actId="1076"/>
          <ac:picMkLst>
            <pc:docMk/>
            <pc:sldMk cId="4038442003" sldId="300"/>
            <ac:picMk id="54" creationId="{EAD13CED-7C63-4FC6-BB14-2F861569B1C5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4:48.866" v="1064" actId="1076"/>
          <ac:picMkLst>
            <pc:docMk/>
            <pc:sldMk cId="4038442003" sldId="300"/>
            <ac:picMk id="55" creationId="{C2903C0D-9009-471C-8619-DC67DB0773C1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4:48.866" v="1065" actId="1076"/>
          <ac:picMkLst>
            <pc:docMk/>
            <pc:sldMk cId="4038442003" sldId="300"/>
            <ac:picMk id="56" creationId="{198667FC-70AC-46B8-92DF-A4FBE49A81B1}"/>
          </ac:picMkLst>
        </pc:picChg>
      </pc:sldChg>
      <pc:sldChg chg="addSp modSp mod modShow">
        <pc:chgData name="JOAQUIN GARCIA ANDRES" userId="S::jgarciaan@educa.jcyl.es::9ecd63a0-7a78-4574-83c1-731e31c32909" providerId="AD" clId="Web-{E272365F-847C-F462-3567-F8135CC5BA25}" dt="2021-01-28T10:39:08.654" v="1179" actId="1076"/>
        <pc:sldMkLst>
          <pc:docMk/>
          <pc:sldMk cId="4030174478" sldId="305"/>
        </pc:sldMkLst>
        <pc:spChg chg="add mod">
          <ac:chgData name="JOAQUIN GARCIA ANDRES" userId="S::jgarciaan@educa.jcyl.es::9ecd63a0-7a78-4574-83c1-731e31c32909" providerId="AD" clId="Web-{E272365F-847C-F462-3567-F8135CC5BA25}" dt="2021-01-28T10:39:08.654" v="1179" actId="1076"/>
          <ac:spMkLst>
            <pc:docMk/>
            <pc:sldMk cId="4030174478" sldId="305"/>
            <ac:spMk id="10" creationId="{8A48F391-F13D-497D-87CF-7F94A3BCFB37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8:00.824" v="1099"/>
          <ac:spMkLst>
            <pc:docMk/>
            <pc:sldMk cId="4030174478" sldId="305"/>
            <ac:spMk id="49" creationId="{6079E296-B79B-4357-B977-2BA8950FA2F9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38:07.027" v="1100"/>
          <ac:spMkLst>
            <pc:docMk/>
            <pc:sldMk cId="4030174478" sldId="305"/>
            <ac:spMk id="51" creationId="{80587494-7A24-4BA2-9572-B961EC9B4F64}"/>
          </ac:spMkLst>
        </pc:spChg>
        <pc:picChg chg="mod">
          <ac:chgData name="JOAQUIN GARCIA ANDRES" userId="S::jgarciaan@educa.jcyl.es::9ecd63a0-7a78-4574-83c1-731e31c32909" providerId="AD" clId="Web-{E272365F-847C-F462-3567-F8135CC5BA25}" dt="2021-01-28T10:37:22.558" v="1097" actId="1076"/>
          <ac:picMkLst>
            <pc:docMk/>
            <pc:sldMk cId="4030174478" sldId="305"/>
            <ac:picMk id="6" creationId="{01B9AE3B-ABEB-4B91-85D1-5AE482383913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7:10.307" v="1094" actId="14100"/>
          <ac:picMkLst>
            <pc:docMk/>
            <pc:sldMk cId="4030174478" sldId="305"/>
            <ac:picMk id="8" creationId="{30C2D302-CFC5-42A4-86CD-DDD904EDE42C}"/>
          </ac:picMkLst>
        </pc:picChg>
      </pc:sldChg>
      <pc:sldChg chg="modSp">
        <pc:chgData name="JOAQUIN GARCIA ANDRES" userId="S::jgarciaan@educa.jcyl.es::9ecd63a0-7a78-4574-83c1-731e31c32909" providerId="AD" clId="Web-{E272365F-847C-F462-3567-F8135CC5BA25}" dt="2021-01-28T10:36:22.759" v="1093" actId="1076"/>
        <pc:sldMkLst>
          <pc:docMk/>
          <pc:sldMk cId="1669985344" sldId="307"/>
        </pc:sldMkLst>
        <pc:picChg chg="mod">
          <ac:chgData name="JOAQUIN GARCIA ANDRES" userId="S::jgarciaan@educa.jcyl.es::9ecd63a0-7a78-4574-83c1-731e31c32909" providerId="AD" clId="Web-{E272365F-847C-F462-3567-F8135CC5BA25}" dt="2021-01-28T10:36:21.134" v="1092" actId="1076"/>
          <ac:picMkLst>
            <pc:docMk/>
            <pc:sldMk cId="1669985344" sldId="307"/>
            <ac:picMk id="7" creationId="{78DD15D5-4F65-4A74-BC0D-CF64E0247FBC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6:22.759" v="1093" actId="1076"/>
          <ac:picMkLst>
            <pc:docMk/>
            <pc:sldMk cId="1669985344" sldId="307"/>
            <ac:picMk id="12" creationId="{A15F8DC4-31D9-42C4-AF31-BB8E5E53E84B}"/>
          </ac:picMkLst>
        </pc:picChg>
      </pc:sldChg>
      <pc:sldChg chg="modSp">
        <pc:chgData name="JOAQUIN GARCIA ANDRES" userId="S::jgarciaan@educa.jcyl.es::9ecd63a0-7a78-4574-83c1-731e31c32909" providerId="AD" clId="Web-{E272365F-847C-F462-3567-F8135CC5BA25}" dt="2021-01-28T10:35:37.805" v="1090" actId="1076"/>
        <pc:sldMkLst>
          <pc:docMk/>
          <pc:sldMk cId="1616303442" sldId="311"/>
        </pc:sldMkLst>
        <pc:picChg chg="mod">
          <ac:chgData name="JOAQUIN GARCIA ANDRES" userId="S::jgarciaan@educa.jcyl.es::9ecd63a0-7a78-4574-83c1-731e31c32909" providerId="AD" clId="Web-{E272365F-847C-F462-3567-F8135CC5BA25}" dt="2021-01-28T10:35:32.164" v="1088" actId="1076"/>
          <ac:picMkLst>
            <pc:docMk/>
            <pc:sldMk cId="1616303442" sldId="311"/>
            <ac:picMk id="42" creationId="{EA4D9741-EF55-4E47-AAF8-203B02A67DEC}"/>
          </ac:picMkLst>
        </pc:picChg>
        <pc:picChg chg="mod">
          <ac:chgData name="JOAQUIN GARCIA ANDRES" userId="S::jgarciaan@educa.jcyl.es::9ecd63a0-7a78-4574-83c1-731e31c32909" providerId="AD" clId="Web-{E272365F-847C-F462-3567-F8135CC5BA25}" dt="2021-01-28T10:35:37.805" v="1090" actId="1076"/>
          <ac:picMkLst>
            <pc:docMk/>
            <pc:sldMk cId="1616303442" sldId="311"/>
            <ac:picMk id="65" creationId="{BC977F47-3073-40E6-B1AF-E933CD006AC9}"/>
          </ac:picMkLst>
        </pc:picChg>
      </pc:sldChg>
      <pc:sldChg chg="addSp delSp modSp add replId">
        <pc:chgData name="JOAQUIN GARCIA ANDRES" userId="S::jgarciaan@educa.jcyl.es::9ecd63a0-7a78-4574-83c1-731e31c32909" providerId="AD" clId="Web-{E272365F-847C-F462-3567-F8135CC5BA25}" dt="2021-01-28T10:39:27.045" v="1183" actId="1076"/>
        <pc:sldMkLst>
          <pc:docMk/>
          <pc:sldMk cId="2980455671" sldId="318"/>
        </pc:sldMkLst>
        <pc:spChg chg="del">
          <ac:chgData name="JOAQUIN GARCIA ANDRES" userId="S::jgarciaan@educa.jcyl.es::9ecd63a0-7a78-4574-83c1-731e31c32909" providerId="AD" clId="Web-{E272365F-847C-F462-3567-F8135CC5BA25}" dt="2021-01-28T09:27:04.409" v="10"/>
          <ac:spMkLst>
            <pc:docMk/>
            <pc:sldMk cId="2980455671" sldId="318"/>
            <ac:spMk id="4" creationId="{BA1B3740-E8F0-4C9F-A7E5-CC2EEF7F4CF7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10:17:57.806" v="969" actId="20577"/>
          <ac:spMkLst>
            <pc:docMk/>
            <pc:sldMk cId="2980455671" sldId="318"/>
            <ac:spMk id="6" creationId="{5FE29DB5-B129-4963-94A5-9F34531AB628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09:43:48.546" v="749" actId="20577"/>
          <ac:spMkLst>
            <pc:docMk/>
            <pc:sldMk cId="2980455671" sldId="318"/>
            <ac:spMk id="7" creationId="{9A01000B-0323-4B38-9CCC-63F31013152F}"/>
          </ac:spMkLst>
        </pc:spChg>
        <pc:spChg chg="add mod ord">
          <ac:chgData name="JOAQUIN GARCIA ANDRES" userId="S::jgarciaan@educa.jcyl.es::9ecd63a0-7a78-4574-83c1-731e31c32909" providerId="AD" clId="Web-{E272365F-847C-F462-3567-F8135CC5BA25}" dt="2021-01-28T09:43:37.046" v="747"/>
          <ac:spMkLst>
            <pc:docMk/>
            <pc:sldMk cId="2980455671" sldId="318"/>
            <ac:spMk id="8" creationId="{0FCC935E-F1AD-4534-8567-838480D94F5A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12"/>
          <ac:spMkLst>
            <pc:docMk/>
            <pc:sldMk cId="2980455671" sldId="318"/>
            <ac:spMk id="41" creationId="{37118DF3-6FE7-41E0-9096-A6761AF1B603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9"/>
          <ac:spMkLst>
            <pc:docMk/>
            <pc:sldMk cId="2980455671" sldId="318"/>
            <ac:spMk id="42" creationId="{B1605997-898B-4783-A40D-BD9916541A9B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6.409" v="14"/>
          <ac:spMkLst>
            <pc:docMk/>
            <pc:sldMk cId="2980455671" sldId="318"/>
            <ac:spMk id="43" creationId="{F3166990-6EDE-4FEA-84C7-04708BA81C1B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8"/>
          <ac:spMkLst>
            <pc:docMk/>
            <pc:sldMk cId="2980455671" sldId="318"/>
            <ac:spMk id="44" creationId="{E2B4BCCA-4F49-400D-B52E-0193EF09852B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25" v="13"/>
          <ac:spMkLst>
            <pc:docMk/>
            <pc:sldMk cId="2980455671" sldId="318"/>
            <ac:spMk id="45" creationId="{C445764D-7561-434C-89A3-3315AC6F8B4A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7"/>
          <ac:spMkLst>
            <pc:docMk/>
            <pc:sldMk cId="2980455671" sldId="318"/>
            <ac:spMk id="46" creationId="{585DD36C-46E0-4901-9FAB-83C29D2FC36D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6"/>
          <ac:spMkLst>
            <pc:docMk/>
            <pc:sldMk cId="2980455671" sldId="318"/>
            <ac:spMk id="47" creationId="{7DF539CE-F28F-441B-B310-FC04559EDD4D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5"/>
          <ac:spMkLst>
            <pc:docMk/>
            <pc:sldMk cId="2980455671" sldId="318"/>
            <ac:spMk id="48" creationId="{EA1507A3-BF33-4BC3-B0FE-0927F0574687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27:04.409" v="4"/>
          <ac:spMkLst>
            <pc:docMk/>
            <pc:sldMk cId="2980455671" sldId="318"/>
            <ac:spMk id="49" creationId="{73C0A2DC-03CF-48E0-80BC-709C072C14B2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10:17:07.524" v="954" actId="1076"/>
          <ac:spMkLst>
            <pc:docMk/>
            <pc:sldMk cId="2980455671" sldId="318"/>
            <ac:spMk id="51" creationId="{C3E71AAD-8920-410F-97B0-0F2DC17C32BC}"/>
          </ac:spMkLst>
        </pc:spChg>
        <pc:spChg chg="add del mod">
          <ac:chgData name="JOAQUIN GARCIA ANDRES" userId="S::jgarciaan@educa.jcyl.es::9ecd63a0-7a78-4574-83c1-731e31c32909" providerId="AD" clId="Web-{E272365F-847C-F462-3567-F8135CC5BA25}" dt="2021-01-28T09:39:31.117" v="643"/>
          <ac:spMkLst>
            <pc:docMk/>
            <pc:sldMk cId="2980455671" sldId="318"/>
            <ac:spMk id="52" creationId="{13929FDD-DE94-43EC-B573-C859C18E75CB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10:17:34.743" v="963" actId="1076"/>
          <ac:spMkLst>
            <pc:docMk/>
            <pc:sldMk cId="2980455671" sldId="318"/>
            <ac:spMk id="53" creationId="{D7DC4E3E-F387-4224-BDFA-F20DE2DBC0FF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10:17:26.712" v="961" actId="1076"/>
          <ac:spMkLst>
            <pc:docMk/>
            <pc:sldMk cId="2980455671" sldId="318"/>
            <ac:spMk id="54" creationId="{1ACFA541-FEE2-43AC-8EE8-CA332E4DF308}"/>
          </ac:spMkLst>
        </pc:spChg>
        <pc:spChg chg="add del mod">
          <ac:chgData name="JOAQUIN GARCIA ANDRES" userId="S::jgarciaan@educa.jcyl.es::9ecd63a0-7a78-4574-83c1-731e31c32909" providerId="AD" clId="Web-{E272365F-847C-F462-3567-F8135CC5BA25}" dt="2021-01-28T09:37:54.489" v="523"/>
          <ac:spMkLst>
            <pc:docMk/>
            <pc:sldMk cId="2980455671" sldId="318"/>
            <ac:spMk id="55" creationId="{AA2A0CD3-F8A6-4073-959E-F760ECCE7D41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10:16:53.351" v="952" actId="1076"/>
          <ac:spMkLst>
            <pc:docMk/>
            <pc:sldMk cId="2980455671" sldId="318"/>
            <ac:spMk id="57" creationId="{E5071973-73E0-4A5C-B780-B60760F2026F}"/>
          </ac:spMkLst>
        </pc:spChg>
        <pc:picChg chg="del">
          <ac:chgData name="JOAQUIN GARCIA ANDRES" userId="S::jgarciaan@educa.jcyl.es::9ecd63a0-7a78-4574-83c1-731e31c32909" providerId="AD" clId="Web-{E272365F-847C-F462-3567-F8135CC5BA25}" dt="2021-01-28T09:27:04.409" v="11"/>
          <ac:picMkLst>
            <pc:docMk/>
            <pc:sldMk cId="2980455671" sldId="318"/>
            <ac:picMk id="3" creationId="{AB72BFD9-3234-4E28-BA39-29D0A8B8DB3A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39:27.045" v="1183" actId="1076"/>
          <ac:picMkLst>
            <pc:docMk/>
            <pc:sldMk cId="2980455671" sldId="318"/>
            <ac:picMk id="9" creationId="{19E80F9E-0BCC-4AC9-BAB8-661818A95F65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17:14.274" v="957" actId="1076"/>
          <ac:picMkLst>
            <pc:docMk/>
            <pc:sldMk cId="2980455671" sldId="318"/>
            <ac:picMk id="10" creationId="{91FEF0D9-FCFA-438C-A4F4-8CDF9BF2E66C}"/>
          </ac:picMkLst>
        </pc:picChg>
        <pc:picChg chg="add mod ord modCrop">
          <ac:chgData name="JOAQUIN GARCIA ANDRES" userId="S::jgarciaan@educa.jcyl.es::9ecd63a0-7a78-4574-83c1-731e31c32909" providerId="AD" clId="Web-{E272365F-847C-F462-3567-F8135CC5BA25}" dt="2021-01-28T10:17:16.399" v="958" actId="1076"/>
          <ac:picMkLst>
            <pc:docMk/>
            <pc:sldMk cId="2980455671" sldId="318"/>
            <ac:picMk id="11" creationId="{02A7C327-7C2B-4737-A2F0-827EE56AF7D4}"/>
          </ac:picMkLst>
        </pc:picChg>
        <pc:picChg chg="add del mod">
          <ac:chgData name="JOAQUIN GARCIA ANDRES" userId="S::jgarciaan@educa.jcyl.es::9ecd63a0-7a78-4574-83c1-731e31c32909" providerId="AD" clId="Web-{E272365F-847C-F462-3567-F8135CC5BA25}" dt="2021-01-28T09:53:04.780" v="785"/>
          <ac:picMkLst>
            <pc:docMk/>
            <pc:sldMk cId="2980455671" sldId="318"/>
            <ac:picMk id="12" creationId="{701CAF7A-EEAE-4906-9FCE-972A735C5DBB}"/>
          </ac:picMkLst>
        </pc:picChg>
        <pc:picChg chg="add del mod">
          <ac:chgData name="JOAQUIN GARCIA ANDRES" userId="S::jgarciaan@educa.jcyl.es::9ecd63a0-7a78-4574-83c1-731e31c32909" providerId="AD" clId="Web-{E272365F-847C-F462-3567-F8135CC5BA25}" dt="2021-01-28T09:53:14.609" v="788"/>
          <ac:picMkLst>
            <pc:docMk/>
            <pc:sldMk cId="2980455671" sldId="318"/>
            <ac:picMk id="17" creationId="{D08BF2E1-8861-4A19-B444-96DE61334F8E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17:54.603" v="967" actId="1076"/>
          <ac:picMkLst>
            <pc:docMk/>
            <pc:sldMk cId="2980455671" sldId="318"/>
            <ac:picMk id="18" creationId="{E4E8DBFD-63A6-40E7-9052-2BCDBD165F57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17:23.571" v="960" actId="1076"/>
          <ac:picMkLst>
            <pc:docMk/>
            <pc:sldMk cId="2980455671" sldId="318"/>
            <ac:picMk id="19" creationId="{245E4F74-1D9D-4DB8-9CFF-D6B37129053E}"/>
          </ac:picMkLst>
        </pc:picChg>
      </pc:sldChg>
      <pc:sldChg chg="addSp delSp modSp add replId">
        <pc:chgData name="JOAQUIN GARCIA ANDRES" userId="S::jgarciaan@educa.jcyl.es::9ecd63a0-7a78-4574-83c1-731e31c32909" providerId="AD" clId="Web-{E272365F-847C-F462-3567-F8135CC5BA25}" dt="2021-01-28T10:02:21.171" v="857" actId="1076"/>
        <pc:sldMkLst>
          <pc:docMk/>
          <pc:sldMk cId="3495034236" sldId="319"/>
        </pc:sldMkLst>
        <pc:spChg chg="add mod ord">
          <ac:chgData name="JOAQUIN GARCIA ANDRES" userId="S::jgarciaan@educa.jcyl.es::9ecd63a0-7a78-4574-83c1-731e31c32909" providerId="AD" clId="Web-{E272365F-847C-F462-3567-F8135CC5BA25}" dt="2021-01-28T09:44:15.906" v="755"/>
          <ac:spMkLst>
            <pc:docMk/>
            <pc:sldMk cId="3495034236" sldId="319"/>
            <ac:spMk id="4" creationId="{D2C7E97B-0B9B-47D6-B364-BF56C0603F6D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09:58:44.462" v="828" actId="1076"/>
          <ac:spMkLst>
            <pc:docMk/>
            <pc:sldMk cId="3495034236" sldId="319"/>
            <ac:spMk id="6" creationId="{5FE29DB5-B129-4963-94A5-9F34531AB628}"/>
          </ac:spMkLst>
        </pc:spChg>
        <pc:spChg chg="add mod">
          <ac:chgData name="JOAQUIN GARCIA ANDRES" userId="S::jgarciaan@educa.jcyl.es::9ecd63a0-7a78-4574-83c1-731e31c32909" providerId="AD" clId="Web-{E272365F-847C-F462-3567-F8135CC5BA25}" dt="2021-01-28T09:44:04.093" v="751" actId="20577"/>
          <ac:spMkLst>
            <pc:docMk/>
            <pc:sldMk cId="3495034236" sldId="319"/>
            <ac:spMk id="42" creationId="{4DA632C9-1B38-4233-BB00-452AF812689B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02:21.139" v="854" actId="1076"/>
          <ac:spMkLst>
            <pc:docMk/>
            <pc:sldMk cId="3495034236" sldId="319"/>
            <ac:spMk id="51" creationId="{C3E71AAD-8920-410F-97B0-0F2DC17C32BC}"/>
          </ac:spMkLst>
        </pc:spChg>
        <pc:spChg chg="del mod">
          <ac:chgData name="JOAQUIN GARCIA ANDRES" userId="S::jgarciaan@educa.jcyl.es::9ecd63a0-7a78-4574-83c1-731e31c32909" providerId="AD" clId="Web-{E272365F-847C-F462-3567-F8135CC5BA25}" dt="2021-01-28T09:38:43.647" v="605"/>
          <ac:spMkLst>
            <pc:docMk/>
            <pc:sldMk cId="3495034236" sldId="319"/>
            <ac:spMk id="52" creationId="{13929FDD-DE94-43EC-B573-C859C18E75CB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09:58:44.477" v="830" actId="1076"/>
          <ac:spMkLst>
            <pc:docMk/>
            <pc:sldMk cId="3495034236" sldId="319"/>
            <ac:spMk id="53" creationId="{D7DC4E3E-F387-4224-BDFA-F20DE2DBC0FF}"/>
          </ac:spMkLst>
        </pc:spChg>
        <pc:spChg chg="mod">
          <ac:chgData name="JOAQUIN GARCIA ANDRES" userId="S::jgarciaan@educa.jcyl.es::9ecd63a0-7a78-4574-83c1-731e31c32909" providerId="AD" clId="Web-{E272365F-847C-F462-3567-F8135CC5BA25}" dt="2021-01-28T10:02:21.155" v="855" actId="1076"/>
          <ac:spMkLst>
            <pc:docMk/>
            <pc:sldMk cId="3495034236" sldId="319"/>
            <ac:spMk id="54" creationId="{1ACFA541-FEE2-43AC-8EE8-CA332E4DF308}"/>
          </ac:spMkLst>
        </pc:spChg>
        <pc:spChg chg="del">
          <ac:chgData name="JOAQUIN GARCIA ANDRES" userId="S::jgarciaan@educa.jcyl.es::9ecd63a0-7a78-4574-83c1-731e31c32909" providerId="AD" clId="Web-{E272365F-847C-F462-3567-F8135CC5BA25}" dt="2021-01-28T09:38:46.866" v="606"/>
          <ac:spMkLst>
            <pc:docMk/>
            <pc:sldMk cId="3495034236" sldId="319"/>
            <ac:spMk id="55" creationId="{AA2A0CD3-F8A6-4073-959E-F760ECCE7D41}"/>
          </ac:spMkLst>
        </pc:spChg>
        <pc:picChg chg="add del">
          <ac:chgData name="JOAQUIN GARCIA ANDRES" userId="S::jgarciaan@educa.jcyl.es::9ecd63a0-7a78-4574-83c1-731e31c32909" providerId="AD" clId="Web-{E272365F-847C-F462-3567-F8135CC5BA25}" dt="2021-01-28T09:35:29.642" v="338"/>
          <ac:picMkLst>
            <pc:docMk/>
            <pc:sldMk cId="3495034236" sldId="319"/>
            <ac:picMk id="3" creationId="{449D1771-D855-4415-A5F6-4447F8158230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09:58:57.993" v="840" actId="1076"/>
          <ac:picMkLst>
            <pc:docMk/>
            <pc:sldMk cId="3495034236" sldId="319"/>
            <ac:picMk id="7" creationId="{7907DC0C-D6C1-4337-AED2-C409C54B25A7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02:21.155" v="856" actId="1076"/>
          <ac:picMkLst>
            <pc:docMk/>
            <pc:sldMk cId="3495034236" sldId="319"/>
            <ac:picMk id="8" creationId="{929F5947-3803-4BF7-8B1F-2D10C1701DDD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09:58:44.540" v="834" actId="1076"/>
          <ac:picMkLst>
            <pc:docMk/>
            <pc:sldMk cId="3495034236" sldId="319"/>
            <ac:picMk id="9" creationId="{FE4C3598-6CF4-4AF4-8F69-5B994C5F39D6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09:58:44.540" v="835" actId="1076"/>
          <ac:picMkLst>
            <pc:docMk/>
            <pc:sldMk cId="3495034236" sldId="319"/>
            <ac:picMk id="10" creationId="{05D6D226-4ABF-4FE9-9CDA-63EAEA30F8C7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09:58:44.555" v="836" actId="1076"/>
          <ac:picMkLst>
            <pc:docMk/>
            <pc:sldMk cId="3495034236" sldId="319"/>
            <ac:picMk id="11" creationId="{DE24A2B4-61FC-47D1-9CF2-A035190842A9}"/>
          </ac:picMkLst>
        </pc:picChg>
        <pc:picChg chg="add mod modCrop">
          <ac:chgData name="JOAQUIN GARCIA ANDRES" userId="S::jgarciaan@educa.jcyl.es::9ecd63a0-7a78-4574-83c1-731e31c32909" providerId="AD" clId="Web-{E272365F-847C-F462-3567-F8135CC5BA25}" dt="2021-01-28T10:02:21.171" v="857" actId="1076"/>
          <ac:picMkLst>
            <pc:docMk/>
            <pc:sldMk cId="3495034236" sldId="319"/>
            <ac:picMk id="12" creationId="{FA605362-78E6-45DF-B097-84D748768A01}"/>
          </ac:picMkLst>
        </pc:picChg>
      </pc:sldChg>
      <pc:sldChg chg="addSp modSp add replId addAnim modAnim">
        <pc:chgData name="JOAQUIN GARCIA ANDRES" userId="S::jgarciaan@educa.jcyl.es::9ecd63a0-7a78-4574-83c1-731e31c32909" providerId="AD" clId="Web-{E272365F-847C-F462-3567-F8135CC5BA25}" dt="2021-01-28T10:30:37.062" v="1006"/>
        <pc:sldMkLst>
          <pc:docMk/>
          <pc:sldMk cId="1996387114" sldId="321"/>
        </pc:sldMkLst>
        <pc:spChg chg="mod">
          <ac:chgData name="JOAQUIN GARCIA ANDRES" userId="S::jgarciaan@educa.jcyl.es::9ecd63a0-7a78-4574-83c1-731e31c32909" providerId="AD" clId="Web-{E272365F-847C-F462-3567-F8135CC5BA25}" dt="2021-01-28T10:19:14.574" v="974" actId="1076"/>
          <ac:spMkLst>
            <pc:docMk/>
            <pc:sldMk cId="1996387114" sldId="321"/>
            <ac:spMk id="52" creationId="{F545B2F2-C41F-488B-969F-AB1C6FC1CA13}"/>
          </ac:spMkLst>
        </pc:spChg>
        <pc:picChg chg="add">
          <ac:chgData name="JOAQUIN GARCIA ANDRES" userId="S::jgarciaan@educa.jcyl.es::9ecd63a0-7a78-4574-83c1-731e31c32909" providerId="AD" clId="Web-{E272365F-847C-F462-3567-F8135CC5BA25}" dt="2021-01-28T10:18:55.386" v="971"/>
          <ac:picMkLst>
            <pc:docMk/>
            <pc:sldMk cId="1996387114" sldId="321"/>
            <ac:picMk id="3" creationId="{946ACE73-9EC5-4F04-8568-96E3A70BB401}"/>
          </ac:picMkLst>
        </pc:picChg>
        <pc:picChg chg="add mod">
          <ac:chgData name="JOAQUIN GARCIA ANDRES" userId="S::jgarciaan@educa.jcyl.es::9ecd63a0-7a78-4574-83c1-731e31c32909" providerId="AD" clId="Web-{E272365F-847C-F462-3567-F8135CC5BA25}" dt="2021-01-28T10:30:30.749" v="1004" actId="1076"/>
          <ac:picMkLst>
            <pc:docMk/>
            <pc:sldMk cId="1996387114" sldId="321"/>
            <ac:picMk id="4" creationId="{72565690-61F0-4B28-9F0E-BD893BA54F9A}"/>
          </ac:picMkLst>
        </pc:picChg>
      </pc:sldChg>
    </pc:docChg>
  </pc:docChgLst>
  <pc:docChgLst>
    <pc:chgData name="JOAQUIN GARCIA ANDRES" userId="S::jgarciaan@educa.jcyl.es::9ecd63a0-7a78-4574-83c1-731e31c32909" providerId="AD" clId="Web-{625F2FF8-850E-40D2-A1A8-010365E37AE9}"/>
    <pc:docChg chg="addSld modSld">
      <pc:chgData name="JOAQUIN GARCIA ANDRES" userId="S::jgarciaan@educa.jcyl.es::9ecd63a0-7a78-4574-83c1-731e31c32909" providerId="AD" clId="Web-{625F2FF8-850E-40D2-A1A8-010365E37AE9}" dt="2021-01-29T16:18:44.302" v="109" actId="14100"/>
      <pc:docMkLst>
        <pc:docMk/>
      </pc:docMkLst>
      <pc:sldChg chg="addSp delSp modSp add replId addAnim delAnim">
        <pc:chgData name="JOAQUIN GARCIA ANDRES" userId="S::jgarciaan@educa.jcyl.es::9ecd63a0-7a78-4574-83c1-731e31c32909" providerId="AD" clId="Web-{625F2FF8-850E-40D2-A1A8-010365E37AE9}" dt="2021-01-29T16:18:44.302" v="109" actId="14100"/>
        <pc:sldMkLst>
          <pc:docMk/>
          <pc:sldMk cId="3629692333" sldId="334"/>
        </pc:sldMkLst>
        <pc:spChg chg="add mod">
          <ac:chgData name="JOAQUIN GARCIA ANDRES" userId="S::jgarciaan@educa.jcyl.es::9ecd63a0-7a78-4574-83c1-731e31c32909" providerId="AD" clId="Web-{625F2FF8-850E-40D2-A1A8-010365E37AE9}" dt="2021-01-29T16:18:44.302" v="109" actId="14100"/>
          <ac:spMkLst>
            <pc:docMk/>
            <pc:sldMk cId="3629692333" sldId="334"/>
            <ac:spMk id="3" creationId="{9592E0F5-2154-49D6-B641-76F1833845A0}"/>
          </ac:spMkLst>
        </pc:spChg>
        <pc:spChg chg="add del mod">
          <ac:chgData name="JOAQUIN GARCIA ANDRES" userId="S::jgarciaan@educa.jcyl.es::9ecd63a0-7a78-4574-83c1-731e31c32909" providerId="AD" clId="Web-{625F2FF8-850E-40D2-A1A8-010365E37AE9}" dt="2021-01-29T16:18:25.130" v="108" actId="14100"/>
          <ac:spMkLst>
            <pc:docMk/>
            <pc:sldMk cId="3629692333" sldId="334"/>
            <ac:spMk id="42" creationId="{7726646C-C914-4A9E-83C5-71A30BC2953B}"/>
          </ac:spMkLst>
        </pc:spChg>
        <pc:picChg chg="del">
          <ac:chgData name="JOAQUIN GARCIA ANDRES" userId="S::jgarciaan@educa.jcyl.es::9ecd63a0-7a78-4574-83c1-731e31c32909" providerId="AD" clId="Web-{625F2FF8-850E-40D2-A1A8-010365E37AE9}" dt="2021-01-29T16:12:13.877" v="1"/>
          <ac:picMkLst>
            <pc:docMk/>
            <pc:sldMk cId="3629692333" sldId="334"/>
            <ac:picMk id="4" creationId="{6B9C7512-CD1F-431E-89BA-AF34EAE522C2}"/>
          </ac:picMkLst>
        </pc:picChg>
        <pc:picChg chg="del">
          <ac:chgData name="JOAQUIN GARCIA ANDRES" userId="S::jgarciaan@educa.jcyl.es::9ecd63a0-7a78-4574-83c1-731e31c32909" providerId="AD" clId="Web-{625F2FF8-850E-40D2-A1A8-010365E37AE9}" dt="2021-01-29T16:15:21.004" v="70"/>
          <ac:picMkLst>
            <pc:docMk/>
            <pc:sldMk cId="3629692333" sldId="334"/>
            <ac:picMk id="7" creationId="{2CC726A3-2184-458C-96F0-2A3E3C90BDCD}"/>
          </ac:picMkLst>
        </pc:picChg>
        <pc:picChg chg="del">
          <ac:chgData name="JOAQUIN GARCIA ANDRES" userId="S::jgarciaan@educa.jcyl.es::9ecd63a0-7a78-4574-83c1-731e31c32909" providerId="AD" clId="Web-{625F2FF8-850E-40D2-A1A8-010365E37AE9}" dt="2021-01-29T16:17:01.208" v="71"/>
          <ac:picMkLst>
            <pc:docMk/>
            <pc:sldMk cId="3629692333" sldId="334"/>
            <ac:picMk id="41" creationId="{BAC0E666-A343-415C-BF52-D3EC9C9EE34E}"/>
          </ac:picMkLst>
        </pc:picChg>
      </pc:sldChg>
    </pc:docChg>
  </pc:docChgLst>
  <pc:docChgLst>
    <pc:chgData name="YAIZA LOZANO PEREZ" userId="S::yaiza.lozper@educa.jcyl.es::4a471c50-53f5-44e0-a61f-2fda31acebf6" providerId="AD" clId="Web-{FF7F4FE2-EFB3-4711-AD7A-523F51BF26CD}"/>
    <pc:docChg chg="modSld">
      <pc:chgData name="YAIZA LOZANO PEREZ" userId="S::yaiza.lozper@educa.jcyl.es::4a471c50-53f5-44e0-a61f-2fda31acebf6" providerId="AD" clId="Web-{FF7F4FE2-EFB3-4711-AD7A-523F51BF26CD}" dt="2021-01-29T10:01:02.125" v="6" actId="20577"/>
      <pc:docMkLst>
        <pc:docMk/>
      </pc:docMkLst>
      <pc:sldChg chg="delSp modSp">
        <pc:chgData name="YAIZA LOZANO PEREZ" userId="S::yaiza.lozper@educa.jcyl.es::4a471c50-53f5-44e0-a61f-2fda31acebf6" providerId="AD" clId="Web-{FF7F4FE2-EFB3-4711-AD7A-523F51BF26CD}" dt="2021-01-29T10:01:02.125" v="6" actId="20577"/>
        <pc:sldMkLst>
          <pc:docMk/>
          <pc:sldMk cId="2846377538" sldId="325"/>
        </pc:sldMkLst>
        <pc:spChg chg="del">
          <ac:chgData name="YAIZA LOZANO PEREZ" userId="S::yaiza.lozper@educa.jcyl.es::4a471c50-53f5-44e0-a61f-2fda31acebf6" providerId="AD" clId="Web-{FF7F4FE2-EFB3-4711-AD7A-523F51BF26CD}" dt="2021-01-29T10:00:44.203" v="4"/>
          <ac:spMkLst>
            <pc:docMk/>
            <pc:sldMk cId="2846377538" sldId="325"/>
            <ac:spMk id="42" creationId="{41E0CE94-5662-44C4-9BDE-5F4DE891524B}"/>
          </ac:spMkLst>
        </pc:spChg>
        <pc:spChg chg="del">
          <ac:chgData name="YAIZA LOZANO PEREZ" userId="S::yaiza.lozper@educa.jcyl.es::4a471c50-53f5-44e0-a61f-2fda31acebf6" providerId="AD" clId="Web-{FF7F4FE2-EFB3-4711-AD7A-523F51BF26CD}" dt="2021-01-29T10:00:46.015" v="5"/>
          <ac:spMkLst>
            <pc:docMk/>
            <pc:sldMk cId="2846377538" sldId="325"/>
            <ac:spMk id="43" creationId="{97C54549-4C9F-4E7D-8AAD-EB57A1D6DEBD}"/>
          </ac:spMkLst>
        </pc:spChg>
        <pc:spChg chg="mod">
          <ac:chgData name="YAIZA LOZANO PEREZ" userId="S::yaiza.lozper@educa.jcyl.es::4a471c50-53f5-44e0-a61f-2fda31acebf6" providerId="AD" clId="Web-{FF7F4FE2-EFB3-4711-AD7A-523F51BF26CD}" dt="2021-01-29T10:01:02.125" v="6" actId="20577"/>
          <ac:spMkLst>
            <pc:docMk/>
            <pc:sldMk cId="2846377538" sldId="325"/>
            <ac:spMk id="597" creationId="{00000000-0000-0000-0000-000000000000}"/>
          </ac:spMkLst>
        </pc:spChg>
        <pc:picChg chg="del">
          <ac:chgData name="YAIZA LOZANO PEREZ" userId="S::yaiza.lozper@educa.jcyl.es::4a471c50-53f5-44e0-a61f-2fda31acebf6" providerId="AD" clId="Web-{FF7F4FE2-EFB3-4711-AD7A-523F51BF26CD}" dt="2021-01-29T10:00:40.687" v="3"/>
          <ac:picMkLst>
            <pc:docMk/>
            <pc:sldMk cId="2846377538" sldId="325"/>
            <ac:picMk id="8" creationId="{C2CB2601-C3E0-482C-B920-7E7B46D2CC3F}"/>
          </ac:picMkLst>
        </pc:picChg>
        <pc:picChg chg="del">
          <ac:chgData name="YAIZA LOZANO PEREZ" userId="S::yaiza.lozper@educa.jcyl.es::4a471c50-53f5-44e0-a61f-2fda31acebf6" providerId="AD" clId="Web-{FF7F4FE2-EFB3-4711-AD7A-523F51BF26CD}" dt="2021-01-29T10:00:39.109" v="2"/>
          <ac:picMkLst>
            <pc:docMk/>
            <pc:sldMk cId="2846377538" sldId="325"/>
            <ac:picMk id="9" creationId="{447087E7-0283-46D6-875C-AE67FC98BD15}"/>
          </ac:picMkLst>
        </pc:picChg>
      </pc:sldChg>
    </pc:docChg>
  </pc:docChgLst>
  <pc:docChgLst>
    <pc:chgData name="RUBEN OSCAR PRADO GARCIA" userId="S::roprado@educa.jcyl.es::0b5288e5-b3f8-41a7-90ae-edab787ca164" providerId="AD" clId="Web-{0F7E27C7-73E0-4784-8E96-1D8572C3E7F6}"/>
    <pc:docChg chg="delSld modSld">
      <pc:chgData name="RUBEN OSCAR PRADO GARCIA" userId="S::roprado@educa.jcyl.es::0b5288e5-b3f8-41a7-90ae-edab787ca164" providerId="AD" clId="Web-{0F7E27C7-73E0-4784-8E96-1D8572C3E7F6}" dt="2021-01-30T18:30:02.507" v="98" actId="20577"/>
      <pc:docMkLst>
        <pc:docMk/>
      </pc:docMkLst>
      <pc:sldChg chg="modSp">
        <pc:chgData name="RUBEN OSCAR PRADO GARCIA" userId="S::roprado@educa.jcyl.es::0b5288e5-b3f8-41a7-90ae-edab787ca164" providerId="AD" clId="Web-{0F7E27C7-73E0-4784-8E96-1D8572C3E7F6}" dt="2021-01-30T18:30:02.507" v="98" actId="20577"/>
        <pc:sldMkLst>
          <pc:docMk/>
          <pc:sldMk cId="3886243292" sldId="293"/>
        </pc:sldMkLst>
        <pc:spChg chg="mod">
          <ac:chgData name="RUBEN OSCAR PRADO GARCIA" userId="S::roprado@educa.jcyl.es::0b5288e5-b3f8-41a7-90ae-edab787ca164" providerId="AD" clId="Web-{0F7E27C7-73E0-4784-8E96-1D8572C3E7F6}" dt="2021-01-30T18:30:02.507" v="98" actId="20577"/>
          <ac:spMkLst>
            <pc:docMk/>
            <pc:sldMk cId="3886243292" sldId="293"/>
            <ac:spMk id="41" creationId="{043B7A22-79A7-415E-B453-F35265E8A86A}"/>
          </ac:spMkLst>
        </pc:spChg>
      </pc:sldChg>
      <pc:sldChg chg="modSp">
        <pc:chgData name="RUBEN OSCAR PRADO GARCIA" userId="S::roprado@educa.jcyl.es::0b5288e5-b3f8-41a7-90ae-edab787ca164" providerId="AD" clId="Web-{0F7E27C7-73E0-4784-8E96-1D8572C3E7F6}" dt="2021-01-30T18:28:49.911" v="63" actId="20577"/>
        <pc:sldMkLst>
          <pc:docMk/>
          <pc:sldMk cId="719277077" sldId="304"/>
        </pc:sldMkLst>
        <pc:spChg chg="mod">
          <ac:chgData name="RUBEN OSCAR PRADO GARCIA" userId="S::roprado@educa.jcyl.es::0b5288e5-b3f8-41a7-90ae-edab787ca164" providerId="AD" clId="Web-{0F7E27C7-73E0-4784-8E96-1D8572C3E7F6}" dt="2021-01-30T18:28:49.911" v="63" actId="20577"/>
          <ac:spMkLst>
            <pc:docMk/>
            <pc:sldMk cId="719277077" sldId="304"/>
            <ac:spMk id="596" creationId="{00000000-0000-0000-0000-000000000000}"/>
          </ac:spMkLst>
        </pc:spChg>
      </pc:sldChg>
      <pc:sldChg chg="modSp">
        <pc:chgData name="RUBEN OSCAR PRADO GARCIA" userId="S::roprado@educa.jcyl.es::0b5288e5-b3f8-41a7-90ae-edab787ca164" providerId="AD" clId="Web-{0F7E27C7-73E0-4784-8E96-1D8572C3E7F6}" dt="2021-01-30T18:16:23.793" v="10" actId="1076"/>
        <pc:sldMkLst>
          <pc:docMk/>
          <pc:sldMk cId="1058110439" sldId="314"/>
        </pc:sldMkLst>
        <pc:spChg chg="mod">
          <ac:chgData name="RUBEN OSCAR PRADO GARCIA" userId="S::roprado@educa.jcyl.es::0b5288e5-b3f8-41a7-90ae-edab787ca164" providerId="AD" clId="Web-{0F7E27C7-73E0-4784-8E96-1D8572C3E7F6}" dt="2021-01-30T18:16:21.043" v="9" actId="1076"/>
          <ac:spMkLst>
            <pc:docMk/>
            <pc:sldMk cId="1058110439" sldId="314"/>
            <ac:spMk id="42" creationId="{5B2CF268-2641-4C59-BE82-D6EB9C2D51FF}"/>
          </ac:spMkLst>
        </pc:spChg>
        <pc:picChg chg="mod">
          <ac:chgData name="RUBEN OSCAR PRADO GARCIA" userId="S::roprado@educa.jcyl.es::0b5288e5-b3f8-41a7-90ae-edab787ca164" providerId="AD" clId="Web-{0F7E27C7-73E0-4784-8E96-1D8572C3E7F6}" dt="2021-01-30T18:16:23.793" v="10" actId="1076"/>
          <ac:picMkLst>
            <pc:docMk/>
            <pc:sldMk cId="1058110439" sldId="314"/>
            <ac:picMk id="4" creationId="{B3398D0C-8353-4B7B-B24D-8E3E32B610A6}"/>
          </ac:picMkLst>
        </pc:picChg>
      </pc:sldChg>
      <pc:sldChg chg="modSp">
        <pc:chgData name="RUBEN OSCAR PRADO GARCIA" userId="S::roprado@educa.jcyl.es::0b5288e5-b3f8-41a7-90ae-edab787ca164" providerId="AD" clId="Web-{0F7E27C7-73E0-4784-8E96-1D8572C3E7F6}" dt="2021-01-30T18:23:09.040" v="59" actId="1076"/>
        <pc:sldMkLst>
          <pc:docMk/>
          <pc:sldMk cId="3048670041" sldId="316"/>
        </pc:sldMkLst>
        <pc:spChg chg="mod">
          <ac:chgData name="RUBEN OSCAR PRADO GARCIA" userId="S::roprado@educa.jcyl.es::0b5288e5-b3f8-41a7-90ae-edab787ca164" providerId="AD" clId="Web-{0F7E27C7-73E0-4784-8E96-1D8572C3E7F6}" dt="2021-01-30T18:22:46.086" v="50" actId="20577"/>
          <ac:spMkLst>
            <pc:docMk/>
            <pc:sldMk cId="3048670041" sldId="316"/>
            <ac:spMk id="4" creationId="{1C2492D6-1808-401C-B3C9-4DB8C53A0689}"/>
          </ac:spMkLst>
        </pc:spChg>
        <pc:spChg chg="mod">
          <ac:chgData name="RUBEN OSCAR PRADO GARCIA" userId="S::roprado@educa.jcyl.es::0b5288e5-b3f8-41a7-90ae-edab787ca164" providerId="AD" clId="Web-{0F7E27C7-73E0-4784-8E96-1D8572C3E7F6}" dt="2021-01-30T18:22:49.586" v="51" actId="20577"/>
          <ac:spMkLst>
            <pc:docMk/>
            <pc:sldMk cId="3048670041" sldId="316"/>
            <ac:spMk id="44" creationId="{7254F807-8149-4EA6-949D-AEFE58D96DC8}"/>
          </ac:spMkLst>
        </pc:spChg>
        <pc:spChg chg="mod">
          <ac:chgData name="RUBEN OSCAR PRADO GARCIA" userId="S::roprado@educa.jcyl.es::0b5288e5-b3f8-41a7-90ae-edab787ca164" providerId="AD" clId="Web-{0F7E27C7-73E0-4784-8E96-1D8572C3E7F6}" dt="2021-01-30T18:22:57.243" v="54" actId="14100"/>
          <ac:spMkLst>
            <pc:docMk/>
            <pc:sldMk cId="3048670041" sldId="316"/>
            <ac:spMk id="47" creationId="{8E101DB3-2BA0-4423-8806-C702670C1D85}"/>
          </ac:spMkLst>
        </pc:spChg>
        <pc:spChg chg="mod">
          <ac:chgData name="RUBEN OSCAR PRADO GARCIA" userId="S::roprado@educa.jcyl.es::0b5288e5-b3f8-41a7-90ae-edab787ca164" providerId="AD" clId="Web-{0F7E27C7-73E0-4784-8E96-1D8572C3E7F6}" dt="2021-01-30T18:23:07.087" v="58" actId="14100"/>
          <ac:spMkLst>
            <pc:docMk/>
            <pc:sldMk cId="3048670041" sldId="316"/>
            <ac:spMk id="48" creationId="{DA64FF42-D0E9-46B4-A16A-90F6D54F5475}"/>
          </ac:spMkLst>
        </pc:spChg>
        <pc:picChg chg="mod">
          <ac:chgData name="RUBEN OSCAR PRADO GARCIA" userId="S::roprado@educa.jcyl.es::0b5288e5-b3f8-41a7-90ae-edab787ca164" providerId="AD" clId="Web-{0F7E27C7-73E0-4784-8E96-1D8572C3E7F6}" dt="2021-01-30T18:23:09.040" v="59" actId="1076"/>
          <ac:picMkLst>
            <pc:docMk/>
            <pc:sldMk cId="3048670041" sldId="316"/>
            <ac:picMk id="8" creationId="{B0E9E368-81F6-4E9D-9693-9EC5809B0149}"/>
          </ac:picMkLst>
        </pc:picChg>
      </pc:sldChg>
      <pc:sldChg chg="addSp delSp modSp">
        <pc:chgData name="RUBEN OSCAR PRADO GARCIA" userId="S::roprado@educa.jcyl.es::0b5288e5-b3f8-41a7-90ae-edab787ca164" providerId="AD" clId="Web-{0F7E27C7-73E0-4784-8E96-1D8572C3E7F6}" dt="2021-01-30T18:22:05.116" v="49"/>
        <pc:sldMkLst>
          <pc:docMk/>
          <pc:sldMk cId="1663155570" sldId="327"/>
        </pc:sldMkLst>
        <pc:spChg chg="mod">
          <ac:chgData name="RUBEN OSCAR PRADO GARCIA" userId="S::roprado@educa.jcyl.es::0b5288e5-b3f8-41a7-90ae-edab787ca164" providerId="AD" clId="Web-{0F7E27C7-73E0-4784-8E96-1D8572C3E7F6}" dt="2021-01-30T18:19:17.721" v="35" actId="20577"/>
          <ac:spMkLst>
            <pc:docMk/>
            <pc:sldMk cId="1663155570" sldId="327"/>
            <ac:spMk id="6" creationId="{EDB21D35-7173-4057-AA17-48B99E6137C6}"/>
          </ac:spMkLst>
        </pc:spChg>
        <pc:spChg chg="mod">
          <ac:chgData name="RUBEN OSCAR PRADO GARCIA" userId="S::roprado@educa.jcyl.es::0b5288e5-b3f8-41a7-90ae-edab787ca164" providerId="AD" clId="Web-{0F7E27C7-73E0-4784-8E96-1D8572C3E7F6}" dt="2021-01-30T18:16:03.621" v="8" actId="1076"/>
          <ac:spMkLst>
            <pc:docMk/>
            <pc:sldMk cId="1663155570" sldId="327"/>
            <ac:spMk id="42" creationId="{7726646C-C914-4A9E-83C5-71A30BC2953B}"/>
          </ac:spMkLst>
        </pc:spChg>
        <pc:picChg chg="add mod">
          <ac:chgData name="RUBEN OSCAR PRADO GARCIA" userId="S::roprado@educa.jcyl.es::0b5288e5-b3f8-41a7-90ae-edab787ca164" providerId="AD" clId="Web-{0F7E27C7-73E0-4784-8E96-1D8572C3E7F6}" dt="2021-01-30T18:15:40.370" v="6" actId="1076"/>
          <ac:picMkLst>
            <pc:docMk/>
            <pc:sldMk cId="1663155570" sldId="327"/>
            <ac:picMk id="3" creationId="{EE72C42E-3B9C-4921-A61F-0BFF4F5E01CA}"/>
          </ac:picMkLst>
        </pc:picChg>
        <pc:cxnChg chg="add del mod">
          <ac:chgData name="RUBEN OSCAR PRADO GARCIA" userId="S::roprado@educa.jcyl.es::0b5288e5-b3f8-41a7-90ae-edab787ca164" providerId="AD" clId="Web-{0F7E27C7-73E0-4784-8E96-1D8572C3E7F6}" dt="2021-01-30T18:20:27.551" v="39"/>
          <ac:cxnSpMkLst>
            <pc:docMk/>
            <pc:sldMk cId="1663155570" sldId="327"/>
            <ac:cxnSpMk id="8" creationId="{FB906480-A527-483A-86F1-BC41F74E1433}"/>
          </ac:cxnSpMkLst>
        </pc:cxnChg>
        <pc:cxnChg chg="add mod">
          <ac:chgData name="RUBEN OSCAR PRADO GARCIA" userId="S::roprado@educa.jcyl.es::0b5288e5-b3f8-41a7-90ae-edab787ca164" providerId="AD" clId="Web-{0F7E27C7-73E0-4784-8E96-1D8572C3E7F6}" dt="2021-01-30T18:22:01.397" v="48"/>
          <ac:cxnSpMkLst>
            <pc:docMk/>
            <pc:sldMk cId="1663155570" sldId="327"/>
            <ac:cxnSpMk id="9" creationId="{18D8BB61-E84F-4E69-9BD6-3FCE59327FB9}"/>
          </ac:cxnSpMkLst>
        </pc:cxnChg>
        <pc:cxnChg chg="add mod">
          <ac:chgData name="RUBEN OSCAR PRADO GARCIA" userId="S::roprado@educa.jcyl.es::0b5288e5-b3f8-41a7-90ae-edab787ca164" providerId="AD" clId="Web-{0F7E27C7-73E0-4784-8E96-1D8572C3E7F6}" dt="2021-01-30T18:22:05.116" v="49"/>
          <ac:cxnSpMkLst>
            <pc:docMk/>
            <pc:sldMk cId="1663155570" sldId="327"/>
            <ac:cxnSpMk id="43" creationId="{E9233505-F313-4388-A89C-F40E3FFEA8A8}"/>
          </ac:cxnSpMkLst>
        </pc:cxnChg>
      </pc:sldChg>
      <pc:sldChg chg="del">
        <pc:chgData name="RUBEN OSCAR PRADO GARCIA" userId="S::roprado@educa.jcyl.es::0b5288e5-b3f8-41a7-90ae-edab787ca164" providerId="AD" clId="Web-{0F7E27C7-73E0-4784-8E96-1D8572C3E7F6}" dt="2021-01-30T18:25:06.326" v="60"/>
        <pc:sldMkLst>
          <pc:docMk/>
          <pc:sldMk cId="376893292" sldId="339"/>
        </pc:sldMkLst>
      </pc:sldChg>
    </pc:docChg>
  </pc:docChgLst>
  <pc:docChgLst>
    <pc:chgData name="LUIS SANCHEZ SAN CAYETANO" userId="1aaad12c-c862-47fb-a816-00a11982bc09" providerId="ADAL" clId="{3D872A05-4461-409F-9C65-B92FDB33AE43}"/>
    <pc:docChg chg="undo custSel addSld delSld modSld sldOrd">
      <pc:chgData name="LUIS SANCHEZ SAN CAYETANO" userId="1aaad12c-c862-47fb-a816-00a11982bc09" providerId="ADAL" clId="{3D872A05-4461-409F-9C65-B92FDB33AE43}" dt="2021-02-10T08:50:38.906" v="775"/>
      <pc:docMkLst>
        <pc:docMk/>
      </pc:docMkLst>
      <pc:sldChg chg="ord">
        <pc:chgData name="LUIS SANCHEZ SAN CAYETANO" userId="1aaad12c-c862-47fb-a816-00a11982bc09" providerId="ADAL" clId="{3D872A05-4461-409F-9C65-B92FDB33AE43}" dt="2021-02-10T08:50:38.906" v="775"/>
        <pc:sldMkLst>
          <pc:docMk/>
          <pc:sldMk cId="1210596225" sldId="289"/>
        </pc:sldMkLst>
      </pc:sldChg>
      <pc:sldChg chg="ord">
        <pc:chgData name="LUIS SANCHEZ SAN CAYETANO" userId="1aaad12c-c862-47fb-a816-00a11982bc09" providerId="ADAL" clId="{3D872A05-4461-409F-9C65-B92FDB33AE43}" dt="2021-01-28T15:36:24.535" v="0" actId="20578"/>
        <pc:sldMkLst>
          <pc:docMk/>
          <pc:sldMk cId="1574471658" sldId="309"/>
        </pc:sldMkLst>
      </pc:sldChg>
      <pc:sldChg chg="addSp delSp modSp mod ord modAnim">
        <pc:chgData name="LUIS SANCHEZ SAN CAYETANO" userId="1aaad12c-c862-47fb-a816-00a11982bc09" providerId="ADAL" clId="{3D872A05-4461-409F-9C65-B92FDB33AE43}" dt="2021-01-30T10:10:33.272" v="770"/>
        <pc:sldMkLst>
          <pc:docMk/>
          <pc:sldMk cId="1058110439" sldId="314"/>
        </pc:sldMkLst>
        <pc:spChg chg="add mod">
          <ac:chgData name="LUIS SANCHEZ SAN CAYETANO" userId="1aaad12c-c862-47fb-a816-00a11982bc09" providerId="ADAL" clId="{3D872A05-4461-409F-9C65-B92FDB33AE43}" dt="2021-01-29T13:06:53.532" v="633" actId="20577"/>
          <ac:spMkLst>
            <pc:docMk/>
            <pc:sldMk cId="1058110439" sldId="314"/>
            <ac:spMk id="42" creationId="{5B2CF268-2641-4C59-BE82-D6EB9C2D51FF}"/>
          </ac:spMkLst>
        </pc:spChg>
        <pc:picChg chg="add del mod modCrop">
          <ac:chgData name="LUIS SANCHEZ SAN CAYETANO" userId="1aaad12c-c862-47fb-a816-00a11982bc09" providerId="ADAL" clId="{3D872A05-4461-409F-9C65-B92FDB33AE43}" dt="2021-01-29T10:37:41.636" v="103" actId="478"/>
          <ac:picMkLst>
            <pc:docMk/>
            <pc:sldMk cId="1058110439" sldId="314"/>
            <ac:picMk id="4" creationId="{6B9C7512-CD1F-431E-89BA-AF34EAE522C2}"/>
          </ac:picMkLst>
        </pc:picChg>
        <pc:picChg chg="mod">
          <ac:chgData name="LUIS SANCHEZ SAN CAYETANO" userId="1aaad12c-c862-47fb-a816-00a11982bc09" providerId="ADAL" clId="{3D872A05-4461-409F-9C65-B92FDB33AE43}" dt="2021-01-29T10:38:05.867" v="109" actId="1076"/>
          <ac:picMkLst>
            <pc:docMk/>
            <pc:sldMk cId="1058110439" sldId="314"/>
            <ac:picMk id="7" creationId="{2CC726A3-2184-458C-96F0-2A3E3C90BDCD}"/>
          </ac:picMkLst>
        </pc:picChg>
        <pc:picChg chg="add mod">
          <ac:chgData name="LUIS SANCHEZ SAN CAYETANO" userId="1aaad12c-c862-47fb-a816-00a11982bc09" providerId="ADAL" clId="{3D872A05-4461-409F-9C65-B92FDB33AE43}" dt="2021-01-29T13:06:32.800" v="568" actId="1076"/>
          <ac:picMkLst>
            <pc:docMk/>
            <pc:sldMk cId="1058110439" sldId="314"/>
            <ac:picMk id="8" creationId="{8FD3E81B-6E78-4A90-9955-89DD07C1503C}"/>
          </ac:picMkLst>
        </pc:picChg>
        <pc:picChg chg="add mod">
          <ac:chgData name="LUIS SANCHEZ SAN CAYETANO" userId="1aaad12c-c862-47fb-a816-00a11982bc09" providerId="ADAL" clId="{3D872A05-4461-409F-9C65-B92FDB33AE43}" dt="2021-01-29T10:38:33.053" v="118" actId="14100"/>
          <ac:picMkLst>
            <pc:docMk/>
            <pc:sldMk cId="1058110439" sldId="314"/>
            <ac:picMk id="10" creationId="{F812B128-C0C1-400D-B83D-EC557BAC61F1}"/>
          </ac:picMkLst>
        </pc:picChg>
        <pc:picChg chg="mod">
          <ac:chgData name="LUIS SANCHEZ SAN CAYETANO" userId="1aaad12c-c862-47fb-a816-00a11982bc09" providerId="ADAL" clId="{3D872A05-4461-409F-9C65-B92FDB33AE43}" dt="2021-01-29T10:38:09.398" v="110" actId="1076"/>
          <ac:picMkLst>
            <pc:docMk/>
            <pc:sldMk cId="1058110439" sldId="314"/>
            <ac:picMk id="41" creationId="{BAC0E666-A343-415C-BF52-D3EC9C9EE34E}"/>
          </ac:picMkLst>
        </pc:picChg>
      </pc:sldChg>
      <pc:sldChg chg="addSp delSp modSp add mod delAnim modAnim">
        <pc:chgData name="LUIS SANCHEZ SAN CAYETANO" userId="1aaad12c-c862-47fb-a816-00a11982bc09" providerId="ADAL" clId="{3D872A05-4461-409F-9C65-B92FDB33AE43}" dt="2021-01-29T11:08:13.230" v="415" actId="688"/>
        <pc:sldMkLst>
          <pc:docMk/>
          <pc:sldMk cId="3083711080" sldId="322"/>
        </pc:sldMkLst>
        <pc:spChg chg="add del mod">
          <ac:chgData name="LUIS SANCHEZ SAN CAYETANO" userId="1aaad12c-c862-47fb-a816-00a11982bc09" providerId="ADAL" clId="{3D872A05-4461-409F-9C65-B92FDB33AE43}" dt="2021-01-29T10:26:18.543" v="92" actId="478"/>
          <ac:spMkLst>
            <pc:docMk/>
            <pc:sldMk cId="3083711080" sldId="322"/>
            <ac:spMk id="4" creationId="{6BB62B49-06EC-44BD-B177-A93EA6B537D8}"/>
          </ac:spMkLst>
        </pc:spChg>
        <pc:spChg chg="del">
          <ac:chgData name="LUIS SANCHEZ SAN CAYETANO" userId="1aaad12c-c862-47fb-a816-00a11982bc09" providerId="ADAL" clId="{3D872A05-4461-409F-9C65-B92FDB33AE43}" dt="2021-01-29T10:26:25.981" v="94" actId="478"/>
          <ac:spMkLst>
            <pc:docMk/>
            <pc:sldMk cId="3083711080" sldId="322"/>
            <ac:spMk id="42" creationId="{87453242-3824-46BD-A7A6-58381FE60F41}"/>
          </ac:spMkLst>
        </pc:spChg>
        <pc:spChg chg="add mod">
          <ac:chgData name="LUIS SANCHEZ SAN CAYETANO" userId="1aaad12c-c862-47fb-a816-00a11982bc09" providerId="ADAL" clId="{3D872A05-4461-409F-9C65-B92FDB33AE43}" dt="2021-01-29T11:08:00.773" v="411" actId="1076"/>
          <ac:spMkLst>
            <pc:docMk/>
            <pc:sldMk cId="3083711080" sldId="322"/>
            <ac:spMk id="43" creationId="{3B5D9351-13AC-4232-9DEC-62B2039269EF}"/>
          </ac:spMkLst>
        </pc:spChg>
        <pc:spChg chg="del">
          <ac:chgData name="LUIS SANCHEZ SAN CAYETANO" userId="1aaad12c-c862-47fb-a816-00a11982bc09" providerId="ADAL" clId="{3D872A05-4461-409F-9C65-B92FDB33AE43}" dt="2021-01-29T10:25:40.689" v="85" actId="478"/>
          <ac:spMkLst>
            <pc:docMk/>
            <pc:sldMk cId="3083711080" sldId="322"/>
            <ac:spMk id="597" creationId="{00000000-0000-0000-0000-000000000000}"/>
          </ac:spMkLst>
        </pc:spChg>
        <pc:picChg chg="add mod modCrop">
          <ac:chgData name="LUIS SANCHEZ SAN CAYETANO" userId="1aaad12c-c862-47fb-a816-00a11982bc09" providerId="ADAL" clId="{3D872A05-4461-409F-9C65-B92FDB33AE43}" dt="2021-01-29T11:08:07.759" v="413" actId="688"/>
          <ac:picMkLst>
            <pc:docMk/>
            <pc:sldMk cId="3083711080" sldId="322"/>
            <ac:picMk id="7" creationId="{AB134CA3-07CC-43EA-83F8-30B281B80704}"/>
          </ac:picMkLst>
        </pc:picChg>
        <pc:picChg chg="add mod modCrop">
          <ac:chgData name="LUIS SANCHEZ SAN CAYETANO" userId="1aaad12c-c862-47fb-a816-00a11982bc09" providerId="ADAL" clId="{3D872A05-4461-409F-9C65-B92FDB33AE43}" dt="2021-01-29T11:08:13.230" v="415" actId="688"/>
          <ac:picMkLst>
            <pc:docMk/>
            <pc:sldMk cId="3083711080" sldId="322"/>
            <ac:picMk id="9" creationId="{43C6E682-4452-414C-B0C7-52CED3A6FE91}"/>
          </ac:picMkLst>
        </pc:picChg>
      </pc:sldChg>
      <pc:sldChg chg="modSp add modAnim">
        <pc:chgData name="LUIS SANCHEZ SAN CAYETANO" userId="1aaad12c-c862-47fb-a816-00a11982bc09" providerId="ADAL" clId="{3D872A05-4461-409F-9C65-B92FDB33AE43}" dt="2021-01-28T16:00:24.972" v="57" actId="20577"/>
        <pc:sldMkLst>
          <pc:docMk/>
          <pc:sldMk cId="402928894" sldId="323"/>
        </pc:sldMkLst>
        <pc:spChg chg="mod">
          <ac:chgData name="LUIS SANCHEZ SAN CAYETANO" userId="1aaad12c-c862-47fb-a816-00a11982bc09" providerId="ADAL" clId="{3D872A05-4461-409F-9C65-B92FDB33AE43}" dt="2021-01-28T16:00:24.972" v="57" actId="20577"/>
          <ac:spMkLst>
            <pc:docMk/>
            <pc:sldMk cId="402928894" sldId="323"/>
            <ac:spMk id="597" creationId="{00000000-0000-0000-0000-000000000000}"/>
          </ac:spMkLst>
        </pc:spChg>
      </pc:sldChg>
      <pc:sldChg chg="delSp modSp mod modAnim">
        <pc:chgData name="LUIS SANCHEZ SAN CAYETANO" userId="1aaad12c-c862-47fb-a816-00a11982bc09" providerId="ADAL" clId="{3D872A05-4461-409F-9C65-B92FDB33AE43}" dt="2021-01-29T10:42:42.360" v="163" actId="1076"/>
        <pc:sldMkLst>
          <pc:docMk/>
          <pc:sldMk cId="2846377538" sldId="325"/>
        </pc:sldMkLst>
        <pc:spChg chg="del mod">
          <ac:chgData name="LUIS SANCHEZ SAN CAYETANO" userId="1aaad12c-c862-47fb-a816-00a11982bc09" providerId="ADAL" clId="{3D872A05-4461-409F-9C65-B92FDB33AE43}" dt="2021-01-29T10:42:00.814" v="158" actId="478"/>
          <ac:spMkLst>
            <pc:docMk/>
            <pc:sldMk cId="2846377538" sldId="325"/>
            <ac:spMk id="3" creationId="{04DD3EF0-1E07-4C6A-8B0B-7F3A468AC4BA}"/>
          </ac:spMkLst>
        </pc:spChg>
        <pc:spChg chg="mod">
          <ac:chgData name="LUIS SANCHEZ SAN CAYETANO" userId="1aaad12c-c862-47fb-a816-00a11982bc09" providerId="ADAL" clId="{3D872A05-4461-409F-9C65-B92FDB33AE43}" dt="2021-01-29T10:42:42.360" v="163" actId="1076"/>
          <ac:spMkLst>
            <pc:docMk/>
            <pc:sldMk cId="2846377538" sldId="325"/>
            <ac:spMk id="4" creationId="{4B962FFF-0031-46E5-B271-A1F1C988538F}"/>
          </ac:spMkLst>
        </pc:spChg>
        <pc:spChg chg="mod">
          <ac:chgData name="LUIS SANCHEZ SAN CAYETANO" userId="1aaad12c-c862-47fb-a816-00a11982bc09" providerId="ADAL" clId="{3D872A05-4461-409F-9C65-B92FDB33AE43}" dt="2021-01-29T10:42:36.353" v="162" actId="403"/>
          <ac:spMkLst>
            <pc:docMk/>
            <pc:sldMk cId="2846377538" sldId="325"/>
            <ac:spMk id="597" creationId="{00000000-0000-0000-0000-000000000000}"/>
          </ac:spMkLst>
        </pc:spChg>
        <pc:picChg chg="del">
          <ac:chgData name="LUIS SANCHEZ SAN CAYETANO" userId="1aaad12c-c862-47fb-a816-00a11982bc09" providerId="ADAL" clId="{3D872A05-4461-409F-9C65-B92FDB33AE43}" dt="2021-01-29T10:41:15.004" v="137" actId="478"/>
          <ac:picMkLst>
            <pc:docMk/>
            <pc:sldMk cId="2846377538" sldId="325"/>
            <ac:picMk id="6" creationId="{432D9A65-69AD-4B08-94B8-CFEF4C43D469}"/>
          </ac:picMkLst>
        </pc:picChg>
      </pc:sldChg>
      <pc:sldChg chg="addSp delSp modSp add del mod modAnim">
        <pc:chgData name="LUIS SANCHEZ SAN CAYETANO" userId="1aaad12c-c862-47fb-a816-00a11982bc09" providerId="ADAL" clId="{3D872A05-4461-409F-9C65-B92FDB33AE43}" dt="2021-01-29T10:42:55.147" v="164" actId="2696"/>
        <pc:sldMkLst>
          <pc:docMk/>
          <pc:sldMk cId="1598516993" sldId="326"/>
        </pc:sldMkLst>
        <pc:spChg chg="del">
          <ac:chgData name="LUIS SANCHEZ SAN CAYETANO" userId="1aaad12c-c862-47fb-a816-00a11982bc09" providerId="ADAL" clId="{3D872A05-4461-409F-9C65-B92FDB33AE43}" dt="2021-01-29T09:54:24.729" v="65" actId="478"/>
          <ac:spMkLst>
            <pc:docMk/>
            <pc:sldMk cId="1598516993" sldId="326"/>
            <ac:spMk id="3" creationId="{04DD3EF0-1E07-4C6A-8B0B-7F3A468AC4BA}"/>
          </ac:spMkLst>
        </pc:spChg>
        <pc:spChg chg="del">
          <ac:chgData name="LUIS SANCHEZ SAN CAYETANO" userId="1aaad12c-c862-47fb-a816-00a11982bc09" providerId="ADAL" clId="{3D872A05-4461-409F-9C65-B92FDB33AE43}" dt="2021-01-29T09:54:02.140" v="59" actId="478"/>
          <ac:spMkLst>
            <pc:docMk/>
            <pc:sldMk cId="1598516993" sldId="326"/>
            <ac:spMk id="4" creationId="{4B962FFF-0031-46E5-B271-A1F1C988538F}"/>
          </ac:spMkLst>
        </pc:spChg>
        <pc:spChg chg="del">
          <ac:chgData name="LUIS SANCHEZ SAN CAYETANO" userId="1aaad12c-c862-47fb-a816-00a11982bc09" providerId="ADAL" clId="{3D872A05-4461-409F-9C65-B92FDB33AE43}" dt="2021-01-29T09:54:22.661" v="64" actId="478"/>
          <ac:spMkLst>
            <pc:docMk/>
            <pc:sldMk cId="1598516993" sldId="326"/>
            <ac:spMk id="42" creationId="{41E0CE94-5662-44C4-9BDE-5F4DE891524B}"/>
          </ac:spMkLst>
        </pc:spChg>
        <pc:spChg chg="del">
          <ac:chgData name="LUIS SANCHEZ SAN CAYETANO" userId="1aaad12c-c862-47fb-a816-00a11982bc09" providerId="ADAL" clId="{3D872A05-4461-409F-9C65-B92FDB33AE43}" dt="2021-01-29T09:54:20.916" v="63" actId="478"/>
          <ac:spMkLst>
            <pc:docMk/>
            <pc:sldMk cId="1598516993" sldId="326"/>
            <ac:spMk id="43" creationId="{97C54549-4C9F-4E7D-8AAD-EB57A1D6DEBD}"/>
          </ac:spMkLst>
        </pc:spChg>
        <pc:spChg chg="mod">
          <ac:chgData name="LUIS SANCHEZ SAN CAYETANO" userId="1aaad12c-c862-47fb-a816-00a11982bc09" providerId="ADAL" clId="{3D872A05-4461-409F-9C65-B92FDB33AE43}" dt="2021-01-29T09:55:06.202" v="72" actId="6549"/>
          <ac:spMkLst>
            <pc:docMk/>
            <pc:sldMk cId="1598516993" sldId="326"/>
            <ac:spMk id="597" creationId="{00000000-0000-0000-0000-000000000000}"/>
          </ac:spMkLst>
        </pc:spChg>
        <pc:picChg chg="mod">
          <ac:chgData name="LUIS SANCHEZ SAN CAYETANO" userId="1aaad12c-c862-47fb-a816-00a11982bc09" providerId="ADAL" clId="{3D872A05-4461-409F-9C65-B92FDB33AE43}" dt="2021-01-29T10:18:47.568" v="83" actId="1076"/>
          <ac:picMkLst>
            <pc:docMk/>
            <pc:sldMk cId="1598516993" sldId="326"/>
            <ac:picMk id="6" creationId="{432D9A65-69AD-4B08-94B8-CFEF4C43D469}"/>
          </ac:picMkLst>
        </pc:picChg>
        <pc:picChg chg="del">
          <ac:chgData name="LUIS SANCHEZ SAN CAYETANO" userId="1aaad12c-c862-47fb-a816-00a11982bc09" providerId="ADAL" clId="{3D872A05-4461-409F-9C65-B92FDB33AE43}" dt="2021-01-29T09:54:18.991" v="62" actId="478"/>
          <ac:picMkLst>
            <pc:docMk/>
            <pc:sldMk cId="1598516993" sldId="326"/>
            <ac:picMk id="8" creationId="{C2CB2601-C3E0-482C-B920-7E7B46D2CC3F}"/>
          </ac:picMkLst>
        </pc:picChg>
        <pc:picChg chg="del">
          <ac:chgData name="LUIS SANCHEZ SAN CAYETANO" userId="1aaad12c-c862-47fb-a816-00a11982bc09" providerId="ADAL" clId="{3D872A05-4461-409F-9C65-B92FDB33AE43}" dt="2021-01-29T09:54:05.856" v="60" actId="478"/>
          <ac:picMkLst>
            <pc:docMk/>
            <pc:sldMk cId="1598516993" sldId="326"/>
            <ac:picMk id="9" creationId="{447087E7-0283-46D6-875C-AE67FC98BD15}"/>
          </ac:picMkLst>
        </pc:picChg>
        <pc:picChg chg="add del mod">
          <ac:chgData name="LUIS SANCHEZ SAN CAYETANO" userId="1aaad12c-c862-47fb-a816-00a11982bc09" providerId="ADAL" clId="{3D872A05-4461-409F-9C65-B92FDB33AE43}" dt="2021-01-29T10:40:19.124" v="122" actId="21"/>
          <ac:picMkLst>
            <pc:docMk/>
            <pc:sldMk cId="1598516993" sldId="326"/>
            <ac:picMk id="10" creationId="{F774CCD8-3567-4E66-849B-0FFFCD14A67F}"/>
          </ac:picMkLst>
        </pc:picChg>
      </pc:sldChg>
      <pc:sldChg chg="addSp modSp add mod modAnim">
        <pc:chgData name="LUIS SANCHEZ SAN CAYETANO" userId="1aaad12c-c862-47fb-a816-00a11982bc09" providerId="ADAL" clId="{3D872A05-4461-409F-9C65-B92FDB33AE43}" dt="2021-01-30T10:10:38.125" v="771"/>
        <pc:sldMkLst>
          <pc:docMk/>
          <pc:sldMk cId="1663155570" sldId="327"/>
        </pc:sldMkLst>
        <pc:spChg chg="add mod">
          <ac:chgData name="LUIS SANCHEZ SAN CAYETANO" userId="1aaad12c-c862-47fb-a816-00a11982bc09" providerId="ADAL" clId="{3D872A05-4461-409F-9C65-B92FDB33AE43}" dt="2021-01-29T11:07:01.484" v="384" actId="1076"/>
          <ac:spMkLst>
            <pc:docMk/>
            <pc:sldMk cId="1663155570" sldId="327"/>
            <ac:spMk id="42" creationId="{7726646C-C914-4A9E-83C5-71A30BC2953B}"/>
          </ac:spMkLst>
        </pc:spChg>
        <pc:picChg chg="mod">
          <ac:chgData name="LUIS SANCHEZ SAN CAYETANO" userId="1aaad12c-c862-47fb-a816-00a11982bc09" providerId="ADAL" clId="{3D872A05-4461-409F-9C65-B92FDB33AE43}" dt="2021-01-29T13:06:01.020" v="564" actId="1076"/>
          <ac:picMkLst>
            <pc:docMk/>
            <pc:sldMk cId="1663155570" sldId="327"/>
            <ac:picMk id="4" creationId="{6B9C7512-CD1F-431E-89BA-AF34EAE522C2}"/>
          </ac:picMkLst>
        </pc:picChg>
        <pc:picChg chg="mod">
          <ac:chgData name="LUIS SANCHEZ SAN CAYETANO" userId="1aaad12c-c862-47fb-a816-00a11982bc09" providerId="ADAL" clId="{3D872A05-4461-409F-9C65-B92FDB33AE43}" dt="2021-01-29T13:05:58.459" v="563" actId="1076"/>
          <ac:picMkLst>
            <pc:docMk/>
            <pc:sldMk cId="1663155570" sldId="327"/>
            <ac:picMk id="7" creationId="{2CC726A3-2184-458C-96F0-2A3E3C90BDCD}"/>
          </ac:picMkLst>
        </pc:picChg>
        <pc:picChg chg="mod">
          <ac:chgData name="LUIS SANCHEZ SAN CAYETANO" userId="1aaad12c-c862-47fb-a816-00a11982bc09" providerId="ADAL" clId="{3D872A05-4461-409F-9C65-B92FDB33AE43}" dt="2021-01-29T13:05:56.506" v="562" actId="1076"/>
          <ac:picMkLst>
            <pc:docMk/>
            <pc:sldMk cId="1663155570" sldId="327"/>
            <ac:picMk id="41" creationId="{BAC0E666-A343-415C-BF52-D3EC9C9EE34E}"/>
          </ac:picMkLst>
        </pc:picChg>
      </pc:sldChg>
      <pc:sldChg chg="addSp delSp modSp add mod modAnim">
        <pc:chgData name="LUIS SANCHEZ SAN CAYETANO" userId="1aaad12c-c862-47fb-a816-00a11982bc09" providerId="ADAL" clId="{3D872A05-4461-409F-9C65-B92FDB33AE43}" dt="2021-01-29T10:41:04.432" v="135" actId="688"/>
        <pc:sldMkLst>
          <pc:docMk/>
          <pc:sldMk cId="4141316981" sldId="328"/>
        </pc:sldMkLst>
        <pc:spChg chg="del">
          <ac:chgData name="LUIS SANCHEZ SAN CAYETANO" userId="1aaad12c-c862-47fb-a816-00a11982bc09" providerId="ADAL" clId="{3D872A05-4461-409F-9C65-B92FDB33AE43}" dt="2021-01-29T10:40:14.488" v="121" actId="478"/>
          <ac:spMkLst>
            <pc:docMk/>
            <pc:sldMk cId="4141316981" sldId="328"/>
            <ac:spMk id="3" creationId="{04DD3EF0-1E07-4C6A-8B0B-7F3A468AC4BA}"/>
          </ac:spMkLst>
        </pc:spChg>
        <pc:spChg chg="del">
          <ac:chgData name="LUIS SANCHEZ SAN CAYETANO" userId="1aaad12c-c862-47fb-a816-00a11982bc09" providerId="ADAL" clId="{3D872A05-4461-409F-9C65-B92FDB33AE43}" dt="2021-01-29T10:40:11.563" v="120" actId="478"/>
          <ac:spMkLst>
            <pc:docMk/>
            <pc:sldMk cId="4141316981" sldId="328"/>
            <ac:spMk id="4" creationId="{4B962FFF-0031-46E5-B271-A1F1C988538F}"/>
          </ac:spMkLst>
        </pc:spChg>
        <pc:spChg chg="mod">
          <ac:chgData name="LUIS SANCHEZ SAN CAYETANO" userId="1aaad12c-c862-47fb-a816-00a11982bc09" providerId="ADAL" clId="{3D872A05-4461-409F-9C65-B92FDB33AE43}" dt="2021-01-29T10:40:56.036" v="132" actId="20577"/>
          <ac:spMkLst>
            <pc:docMk/>
            <pc:sldMk cId="4141316981" sldId="328"/>
            <ac:spMk id="597" creationId="{00000000-0000-0000-0000-000000000000}"/>
          </ac:spMkLst>
        </pc:spChg>
        <pc:picChg chg="mod">
          <ac:chgData name="LUIS SANCHEZ SAN CAYETANO" userId="1aaad12c-c862-47fb-a816-00a11982bc09" providerId="ADAL" clId="{3D872A05-4461-409F-9C65-B92FDB33AE43}" dt="2021-01-29T10:40:59.094" v="133" actId="1076"/>
          <ac:picMkLst>
            <pc:docMk/>
            <pc:sldMk cId="4141316981" sldId="328"/>
            <ac:picMk id="6" creationId="{432D9A65-69AD-4B08-94B8-CFEF4C43D469}"/>
          </ac:picMkLst>
        </pc:picChg>
        <pc:picChg chg="add mod">
          <ac:chgData name="LUIS SANCHEZ SAN CAYETANO" userId="1aaad12c-c862-47fb-a816-00a11982bc09" providerId="ADAL" clId="{3D872A05-4461-409F-9C65-B92FDB33AE43}" dt="2021-01-29T10:41:04.432" v="135" actId="688"/>
          <ac:picMkLst>
            <pc:docMk/>
            <pc:sldMk cId="4141316981" sldId="328"/>
            <ac:picMk id="42" creationId="{D5C926C1-49C0-4CE0-BF7B-194C6E95F084}"/>
          </ac:picMkLst>
        </pc:picChg>
      </pc:sldChg>
      <pc:sldChg chg="addSp delSp modSp add mod modAnim">
        <pc:chgData name="LUIS SANCHEZ SAN CAYETANO" userId="1aaad12c-c862-47fb-a816-00a11982bc09" providerId="ADAL" clId="{3D872A05-4461-409F-9C65-B92FDB33AE43}" dt="2021-01-29T11:06:16.025" v="341" actId="1076"/>
        <pc:sldMkLst>
          <pc:docMk/>
          <pc:sldMk cId="1869011134" sldId="329"/>
        </pc:sldMkLst>
        <pc:spChg chg="add del mod">
          <ac:chgData name="LUIS SANCHEZ SAN CAYETANO" userId="1aaad12c-c862-47fb-a816-00a11982bc09" providerId="ADAL" clId="{3D872A05-4461-409F-9C65-B92FDB33AE43}" dt="2021-01-29T11:01:20.123" v="185"/>
          <ac:spMkLst>
            <pc:docMk/>
            <pc:sldMk cId="1869011134" sldId="329"/>
            <ac:spMk id="42" creationId="{0DBFA1B1-7592-4623-B28A-70CCC656F01F}"/>
          </ac:spMkLst>
        </pc:spChg>
        <pc:spChg chg="add mod">
          <ac:chgData name="LUIS SANCHEZ SAN CAYETANO" userId="1aaad12c-c862-47fb-a816-00a11982bc09" providerId="ADAL" clId="{3D872A05-4461-409F-9C65-B92FDB33AE43}" dt="2021-01-29T11:04:18.373" v="209" actId="20577"/>
          <ac:spMkLst>
            <pc:docMk/>
            <pc:sldMk cId="1869011134" sldId="329"/>
            <ac:spMk id="43" creationId="{F0417EB1-4975-4D59-A517-C0FF7F138012}"/>
          </ac:spMkLst>
        </pc:spChg>
        <pc:spChg chg="add mod">
          <ac:chgData name="LUIS SANCHEZ SAN CAYETANO" userId="1aaad12c-c862-47fb-a816-00a11982bc09" providerId="ADAL" clId="{3D872A05-4461-409F-9C65-B92FDB33AE43}" dt="2021-01-29T11:04:55.722" v="334" actId="20577"/>
          <ac:spMkLst>
            <pc:docMk/>
            <pc:sldMk cId="1869011134" sldId="329"/>
            <ac:spMk id="44" creationId="{372D09A7-480F-487B-AF6D-B45E424A68BF}"/>
          </ac:spMkLst>
        </pc:spChg>
        <pc:picChg chg="add del">
          <ac:chgData name="LUIS SANCHEZ SAN CAYETANO" userId="1aaad12c-c862-47fb-a816-00a11982bc09" providerId="ADAL" clId="{3D872A05-4461-409F-9C65-B92FDB33AE43}" dt="2021-01-29T10:46:14.850" v="177" actId="22"/>
          <ac:picMkLst>
            <pc:docMk/>
            <pc:sldMk cId="1869011134" sldId="329"/>
            <ac:picMk id="4" creationId="{1A4B364C-8410-45D8-ADAC-F08F3E71237F}"/>
          </ac:picMkLst>
        </pc:picChg>
        <pc:picChg chg="mod">
          <ac:chgData name="LUIS SANCHEZ SAN CAYETANO" userId="1aaad12c-c862-47fb-a816-00a11982bc09" providerId="ADAL" clId="{3D872A05-4461-409F-9C65-B92FDB33AE43}" dt="2021-01-29T10:46:34.747" v="182" actId="14100"/>
          <ac:picMkLst>
            <pc:docMk/>
            <pc:sldMk cId="1869011134" sldId="329"/>
            <ac:picMk id="7" creationId="{2CC726A3-2184-458C-96F0-2A3E3C90BDCD}"/>
          </ac:picMkLst>
        </pc:picChg>
        <pc:picChg chg="del">
          <ac:chgData name="LUIS SANCHEZ SAN CAYETANO" userId="1aaad12c-c862-47fb-a816-00a11982bc09" providerId="ADAL" clId="{3D872A05-4461-409F-9C65-B92FDB33AE43}" dt="2021-01-29T10:46:09.283" v="174" actId="478"/>
          <ac:picMkLst>
            <pc:docMk/>
            <pc:sldMk cId="1869011134" sldId="329"/>
            <ac:picMk id="8" creationId="{8FD3E81B-6E78-4A90-9955-89DD07C1503C}"/>
          </ac:picMkLst>
        </pc:picChg>
        <pc:picChg chg="add del mod">
          <ac:chgData name="LUIS SANCHEZ SAN CAYETANO" userId="1aaad12c-c862-47fb-a816-00a11982bc09" providerId="ADAL" clId="{3D872A05-4461-409F-9C65-B92FDB33AE43}" dt="2021-01-29T10:57:26.280" v="183" actId="478"/>
          <ac:picMkLst>
            <pc:docMk/>
            <pc:sldMk cId="1869011134" sldId="329"/>
            <ac:picMk id="9" creationId="{BC6E8AAF-8DDB-4AC5-BF1C-A6848527FD52}"/>
          </ac:picMkLst>
        </pc:picChg>
        <pc:picChg chg="del">
          <ac:chgData name="LUIS SANCHEZ SAN CAYETANO" userId="1aaad12c-c862-47fb-a816-00a11982bc09" providerId="ADAL" clId="{3D872A05-4461-409F-9C65-B92FDB33AE43}" dt="2021-01-29T10:46:11.323" v="175" actId="478"/>
          <ac:picMkLst>
            <pc:docMk/>
            <pc:sldMk cId="1869011134" sldId="329"/>
            <ac:picMk id="10" creationId="{F812B128-C0C1-400D-B83D-EC557BAC61F1}"/>
          </ac:picMkLst>
        </pc:picChg>
        <pc:picChg chg="add mod modCrop">
          <ac:chgData name="LUIS SANCHEZ SAN CAYETANO" userId="1aaad12c-c862-47fb-a816-00a11982bc09" providerId="ADAL" clId="{3D872A05-4461-409F-9C65-B92FDB33AE43}" dt="2021-01-29T11:06:16.025" v="341" actId="1076"/>
          <ac:picMkLst>
            <pc:docMk/>
            <pc:sldMk cId="1869011134" sldId="329"/>
            <ac:picMk id="12" creationId="{7A105B9B-6C56-4D66-BA0B-22280DD9C837}"/>
          </ac:picMkLst>
        </pc:picChg>
        <pc:picChg chg="add mod modCrop">
          <ac:chgData name="LUIS SANCHEZ SAN CAYETANO" userId="1aaad12c-c862-47fb-a816-00a11982bc09" providerId="ADAL" clId="{3D872A05-4461-409F-9C65-B92FDB33AE43}" dt="2021-01-29T11:06:13.741" v="340" actId="1076"/>
          <ac:picMkLst>
            <pc:docMk/>
            <pc:sldMk cId="1869011134" sldId="329"/>
            <ac:picMk id="18" creationId="{C887B1E9-35E0-46C7-9254-16AC89AC39DF}"/>
          </ac:picMkLst>
        </pc:picChg>
      </pc:sldChg>
      <pc:sldChg chg="addSp delSp modSp add mod modAnim">
        <pc:chgData name="LUIS SANCHEZ SAN CAYETANO" userId="1aaad12c-c862-47fb-a816-00a11982bc09" providerId="ADAL" clId="{3D872A05-4461-409F-9C65-B92FDB33AE43}" dt="2021-01-30T10:11:00.342" v="773"/>
        <pc:sldMkLst>
          <pc:docMk/>
          <pc:sldMk cId="3524229481" sldId="330"/>
        </pc:sldMkLst>
        <pc:spChg chg="add del mod">
          <ac:chgData name="LUIS SANCHEZ SAN CAYETANO" userId="1aaad12c-c862-47fb-a816-00a11982bc09" providerId="ADAL" clId="{3D872A05-4461-409F-9C65-B92FDB33AE43}" dt="2021-01-29T12:40:11.194" v="551" actId="478"/>
          <ac:spMkLst>
            <pc:docMk/>
            <pc:sldMk cId="3524229481" sldId="330"/>
            <ac:spMk id="42" creationId="{65346D68-ED1D-4DE6-8BFD-BCA560C545AB}"/>
          </ac:spMkLst>
        </pc:spChg>
        <pc:spChg chg="mod">
          <ac:chgData name="LUIS SANCHEZ SAN CAYETANO" userId="1aaad12c-c862-47fb-a816-00a11982bc09" providerId="ADAL" clId="{3D872A05-4461-409F-9C65-B92FDB33AE43}" dt="2021-01-29T13:08:36.159" v="634" actId="5793"/>
          <ac:spMkLst>
            <pc:docMk/>
            <pc:sldMk cId="3524229481" sldId="330"/>
            <ac:spMk id="43" creationId="{3B5D9351-13AC-4232-9DEC-62B2039269EF}"/>
          </ac:spMkLst>
        </pc:spChg>
        <pc:picChg chg="add mod modCrop">
          <ac:chgData name="LUIS SANCHEZ SAN CAYETANO" userId="1aaad12c-c862-47fb-a816-00a11982bc09" providerId="ADAL" clId="{3D872A05-4461-409F-9C65-B92FDB33AE43}" dt="2021-01-29T13:05:18.949" v="557" actId="1076"/>
          <ac:picMkLst>
            <pc:docMk/>
            <pc:sldMk cId="3524229481" sldId="330"/>
            <ac:picMk id="4" creationId="{200E4E12-84A6-45A8-8461-9063D1FF673B}"/>
          </ac:picMkLst>
        </pc:picChg>
        <pc:picChg chg="del">
          <ac:chgData name="LUIS SANCHEZ SAN CAYETANO" userId="1aaad12c-c862-47fb-a816-00a11982bc09" providerId="ADAL" clId="{3D872A05-4461-409F-9C65-B92FDB33AE43}" dt="2021-01-29T11:08:39.973" v="440" actId="478"/>
          <ac:picMkLst>
            <pc:docMk/>
            <pc:sldMk cId="3524229481" sldId="330"/>
            <ac:picMk id="7" creationId="{AB134CA3-07CC-43EA-83F8-30B281B80704}"/>
          </ac:picMkLst>
        </pc:picChg>
        <pc:picChg chg="del">
          <ac:chgData name="LUIS SANCHEZ SAN CAYETANO" userId="1aaad12c-c862-47fb-a816-00a11982bc09" providerId="ADAL" clId="{3D872A05-4461-409F-9C65-B92FDB33AE43}" dt="2021-01-29T11:08:41.424" v="441" actId="478"/>
          <ac:picMkLst>
            <pc:docMk/>
            <pc:sldMk cId="3524229481" sldId="330"/>
            <ac:picMk id="9" creationId="{43C6E682-4452-414C-B0C7-52CED3A6FE91}"/>
          </ac:picMkLst>
        </pc:picChg>
        <pc:picChg chg="add mod">
          <ac:chgData name="LUIS SANCHEZ SAN CAYETANO" userId="1aaad12c-c862-47fb-a816-00a11982bc09" providerId="ADAL" clId="{3D872A05-4461-409F-9C65-B92FDB33AE43}" dt="2021-01-29T13:05:25.084" v="559" actId="1076"/>
          <ac:picMkLst>
            <pc:docMk/>
            <pc:sldMk cId="3524229481" sldId="330"/>
            <ac:picMk id="10" creationId="{8025864F-0EB5-4B92-8FA0-E7D475ADE74D}"/>
          </ac:picMkLst>
        </pc:picChg>
      </pc:sldChg>
      <pc:sldChg chg="modAnim">
        <pc:chgData name="LUIS SANCHEZ SAN CAYETANO" userId="1aaad12c-c862-47fb-a816-00a11982bc09" providerId="ADAL" clId="{3D872A05-4461-409F-9C65-B92FDB33AE43}" dt="2021-01-30T10:10:53.411" v="772"/>
        <pc:sldMkLst>
          <pc:docMk/>
          <pc:sldMk cId="4280398638" sldId="333"/>
        </pc:sldMkLst>
      </pc:sldChg>
      <pc:sldChg chg="addSp delSp modSp add mod modAnim">
        <pc:chgData name="LUIS SANCHEZ SAN CAYETANO" userId="1aaad12c-c862-47fb-a816-00a11982bc09" providerId="ADAL" clId="{3D872A05-4461-409F-9C65-B92FDB33AE43}" dt="2021-01-30T09:58:48.122" v="768"/>
        <pc:sldMkLst>
          <pc:docMk/>
          <pc:sldMk cId="376893292" sldId="339"/>
        </pc:sldMkLst>
        <pc:spChg chg="mod">
          <ac:chgData name="LUIS SANCHEZ SAN CAYETANO" userId="1aaad12c-c862-47fb-a816-00a11982bc09" providerId="ADAL" clId="{3D872A05-4461-409F-9C65-B92FDB33AE43}" dt="2021-01-30T09:53:57.492" v="728" actId="1076"/>
          <ac:spMkLst>
            <pc:docMk/>
            <pc:sldMk cId="376893292" sldId="339"/>
            <ac:spMk id="42" creationId="{7726646C-C914-4A9E-83C5-71A30BC2953B}"/>
          </ac:spMkLst>
        </pc:spChg>
        <pc:picChg chg="del">
          <ac:chgData name="LUIS SANCHEZ SAN CAYETANO" userId="1aaad12c-c862-47fb-a816-00a11982bc09" providerId="ADAL" clId="{3D872A05-4461-409F-9C65-B92FDB33AE43}" dt="2021-01-30T09:48:16.456" v="636" actId="478"/>
          <ac:picMkLst>
            <pc:docMk/>
            <pc:sldMk cId="376893292" sldId="339"/>
            <ac:picMk id="4" creationId="{6B9C7512-CD1F-431E-89BA-AF34EAE522C2}"/>
          </ac:picMkLst>
        </pc:picChg>
        <pc:picChg chg="add del mod">
          <ac:chgData name="LUIS SANCHEZ SAN CAYETANO" userId="1aaad12c-c862-47fb-a816-00a11982bc09" providerId="ADAL" clId="{3D872A05-4461-409F-9C65-B92FDB33AE43}" dt="2021-01-30T09:52:10.703" v="710" actId="478"/>
          <ac:picMkLst>
            <pc:docMk/>
            <pc:sldMk cId="376893292" sldId="339"/>
            <ac:picMk id="6" creationId="{0F56DE22-2843-48EA-BAFD-4298BBE95C65}"/>
          </ac:picMkLst>
        </pc:picChg>
        <pc:picChg chg="add mod">
          <ac:chgData name="LUIS SANCHEZ SAN CAYETANO" userId="1aaad12c-c862-47fb-a816-00a11982bc09" providerId="ADAL" clId="{3D872A05-4461-409F-9C65-B92FDB33AE43}" dt="2021-01-30T09:54:06.136" v="732" actId="1076"/>
          <ac:picMkLst>
            <pc:docMk/>
            <pc:sldMk cId="376893292" sldId="339"/>
            <ac:picMk id="9" creationId="{475A7439-9384-4BEA-9333-3ED6BA99ADF8}"/>
          </ac:picMkLst>
        </pc:picChg>
        <pc:picChg chg="add mod">
          <ac:chgData name="LUIS SANCHEZ SAN CAYETANO" userId="1aaad12c-c862-47fb-a816-00a11982bc09" providerId="ADAL" clId="{3D872A05-4461-409F-9C65-B92FDB33AE43}" dt="2021-01-30T09:54:01.634" v="730" actId="14100"/>
          <ac:picMkLst>
            <pc:docMk/>
            <pc:sldMk cId="376893292" sldId="339"/>
            <ac:picMk id="11" creationId="{18215BA4-7246-46B0-B441-40F76D92D37A}"/>
          </ac:picMkLst>
        </pc:picChg>
        <pc:picChg chg="add mod modCrop">
          <ac:chgData name="LUIS SANCHEZ SAN CAYETANO" userId="1aaad12c-c862-47fb-a816-00a11982bc09" providerId="ADAL" clId="{3D872A05-4461-409F-9C65-B92FDB33AE43}" dt="2021-01-30T09:57:55.165" v="763" actId="1076"/>
          <ac:picMkLst>
            <pc:docMk/>
            <pc:sldMk cId="376893292" sldId="339"/>
            <ac:picMk id="17" creationId="{5AB373C2-893B-4E88-A365-3ED358921EF7}"/>
          </ac:picMkLst>
        </pc:picChg>
        <pc:picChg chg="add mod modCrop">
          <ac:chgData name="LUIS SANCHEZ SAN CAYETANO" userId="1aaad12c-c862-47fb-a816-00a11982bc09" providerId="ADAL" clId="{3D872A05-4461-409F-9C65-B92FDB33AE43}" dt="2021-01-30T09:57:53.590" v="762" actId="1076"/>
          <ac:picMkLst>
            <pc:docMk/>
            <pc:sldMk cId="376893292" sldId="339"/>
            <ac:picMk id="19" creationId="{BDB8ED49-B9B5-4C0F-8C85-E391DD5C1782}"/>
          </ac:picMkLst>
        </pc:picChg>
        <pc:picChg chg="add mod modCrop">
          <ac:chgData name="LUIS SANCHEZ SAN CAYETANO" userId="1aaad12c-c862-47fb-a816-00a11982bc09" providerId="ADAL" clId="{3D872A05-4461-409F-9C65-B92FDB33AE43}" dt="2021-01-30T09:57:52.015" v="761" actId="1076"/>
          <ac:picMkLst>
            <pc:docMk/>
            <pc:sldMk cId="376893292" sldId="339"/>
            <ac:picMk id="43" creationId="{5FC1C2F9-E6D6-46BF-B11D-604B8EA7BC8F}"/>
          </ac:picMkLst>
        </pc:picChg>
        <pc:picChg chg="add mod modCrop">
          <ac:chgData name="LUIS SANCHEZ SAN CAYETANO" userId="1aaad12c-c862-47fb-a816-00a11982bc09" providerId="ADAL" clId="{3D872A05-4461-409F-9C65-B92FDB33AE43}" dt="2021-01-30T09:57:50.086" v="760" actId="1076"/>
          <ac:picMkLst>
            <pc:docMk/>
            <pc:sldMk cId="376893292" sldId="339"/>
            <ac:picMk id="45" creationId="{40E5763A-4CCF-4D38-8DE9-2EEC6B2BDED4}"/>
          </ac:picMkLst>
        </pc:picChg>
      </pc:sldChg>
    </pc:docChg>
  </pc:docChgLst>
  <pc:docChgLst>
    <pc:chgData name="RUBEN OSCAR PRADO GARCIA" userId="S::roprado@educa.jcyl.es::0b5288e5-b3f8-41a7-90ae-edab787ca164" providerId="AD" clId="Web-{0A4FD239-2A4A-4F19-8E26-AF56EF406214}"/>
    <pc:docChg chg="addSld delSld modSld">
      <pc:chgData name="RUBEN OSCAR PRADO GARCIA" userId="S::roprado@educa.jcyl.es::0b5288e5-b3f8-41a7-90ae-edab787ca164" providerId="AD" clId="Web-{0A4FD239-2A4A-4F19-8E26-AF56EF406214}" dt="2021-01-30T13:20:40.432" v="515"/>
      <pc:docMkLst>
        <pc:docMk/>
      </pc:docMkLst>
      <pc:sldChg chg="modSp">
        <pc:chgData name="RUBEN OSCAR PRADO GARCIA" userId="S::roprado@educa.jcyl.es::0b5288e5-b3f8-41a7-90ae-edab787ca164" providerId="AD" clId="Web-{0A4FD239-2A4A-4F19-8E26-AF56EF406214}" dt="2021-01-30T12:52:12.198" v="170" actId="20577"/>
        <pc:sldMkLst>
          <pc:docMk/>
          <pc:sldMk cId="2966263769" sldId="310"/>
        </pc:sldMkLst>
        <pc:spChg chg="mod">
          <ac:chgData name="RUBEN OSCAR PRADO GARCIA" userId="S::roprado@educa.jcyl.es::0b5288e5-b3f8-41a7-90ae-edab787ca164" providerId="AD" clId="Web-{0A4FD239-2A4A-4F19-8E26-AF56EF406214}" dt="2021-01-30T12:52:12.198" v="170" actId="20577"/>
          <ac:spMkLst>
            <pc:docMk/>
            <pc:sldMk cId="2966263769" sldId="310"/>
            <ac:spMk id="597" creationId="{00000000-0000-0000-0000-000000000000}"/>
          </ac:spMkLst>
        </pc:spChg>
      </pc:sldChg>
      <pc:sldChg chg="del">
        <pc:chgData name="RUBEN OSCAR PRADO GARCIA" userId="S::roprado@educa.jcyl.es::0b5288e5-b3f8-41a7-90ae-edab787ca164" providerId="AD" clId="Web-{0A4FD239-2A4A-4F19-8E26-AF56EF406214}" dt="2021-01-30T12:53:15.574" v="177"/>
        <pc:sldMkLst>
          <pc:docMk/>
          <pc:sldMk cId="1070208348" sldId="313"/>
        </pc:sldMkLst>
      </pc:sldChg>
      <pc:sldChg chg="delSp del mod modShow">
        <pc:chgData name="RUBEN OSCAR PRADO GARCIA" userId="S::roprado@educa.jcyl.es::0b5288e5-b3f8-41a7-90ae-edab787ca164" providerId="AD" clId="Web-{0A4FD239-2A4A-4F19-8E26-AF56EF406214}" dt="2021-01-30T13:20:40.432" v="515"/>
        <pc:sldMkLst>
          <pc:docMk/>
          <pc:sldMk cId="33174808" sldId="315"/>
        </pc:sldMkLst>
        <pc:picChg chg="del">
          <ac:chgData name="RUBEN OSCAR PRADO GARCIA" userId="S::roprado@educa.jcyl.es::0b5288e5-b3f8-41a7-90ae-edab787ca164" providerId="AD" clId="Web-{0A4FD239-2A4A-4F19-8E26-AF56EF406214}" dt="2021-01-30T12:53:04.652" v="176"/>
          <ac:picMkLst>
            <pc:docMk/>
            <pc:sldMk cId="33174808" sldId="315"/>
            <ac:picMk id="41" creationId="{BAC0E666-A343-415C-BF52-D3EC9C9EE34E}"/>
          </ac:picMkLst>
        </pc:picChg>
      </pc:sldChg>
      <pc:sldChg chg="del">
        <pc:chgData name="RUBEN OSCAR PRADO GARCIA" userId="S::roprado@educa.jcyl.es::0b5288e5-b3f8-41a7-90ae-edab787ca164" providerId="AD" clId="Web-{0A4FD239-2A4A-4F19-8E26-AF56EF406214}" dt="2021-01-30T13:05:03.103" v="486"/>
        <pc:sldMkLst>
          <pc:docMk/>
          <pc:sldMk cId="3083711080" sldId="322"/>
        </pc:sldMkLst>
      </pc:sldChg>
      <pc:sldChg chg="del">
        <pc:chgData name="RUBEN OSCAR PRADO GARCIA" userId="S::roprado@educa.jcyl.es::0b5288e5-b3f8-41a7-90ae-edab787ca164" providerId="AD" clId="Web-{0A4FD239-2A4A-4F19-8E26-AF56EF406214}" dt="2021-01-30T12:41:14.014" v="149"/>
        <pc:sldMkLst>
          <pc:docMk/>
          <pc:sldMk cId="402928894" sldId="323"/>
        </pc:sldMkLst>
      </pc:sldChg>
      <pc:sldChg chg="del">
        <pc:chgData name="RUBEN OSCAR PRADO GARCIA" userId="S::roprado@educa.jcyl.es::0b5288e5-b3f8-41a7-90ae-edab787ca164" providerId="AD" clId="Web-{0A4FD239-2A4A-4F19-8E26-AF56EF406214}" dt="2021-01-30T12:41:17.421" v="150"/>
        <pc:sldMkLst>
          <pc:docMk/>
          <pc:sldMk cId="2846377538" sldId="325"/>
        </pc:sldMkLst>
      </pc:sldChg>
      <pc:sldChg chg="del">
        <pc:chgData name="RUBEN OSCAR PRADO GARCIA" userId="S::roprado@educa.jcyl.es::0b5288e5-b3f8-41a7-90ae-edab787ca164" providerId="AD" clId="Web-{0A4FD239-2A4A-4F19-8E26-AF56EF406214}" dt="2021-01-30T12:41:22.405" v="151"/>
        <pc:sldMkLst>
          <pc:docMk/>
          <pc:sldMk cId="4141316981" sldId="328"/>
        </pc:sldMkLst>
      </pc:sldChg>
      <pc:sldChg chg="del">
        <pc:chgData name="RUBEN OSCAR PRADO GARCIA" userId="S::roprado@educa.jcyl.es::0b5288e5-b3f8-41a7-90ae-edab787ca164" providerId="AD" clId="Web-{0A4FD239-2A4A-4F19-8E26-AF56EF406214}" dt="2021-01-30T13:18:55.946" v="498"/>
        <pc:sldMkLst>
          <pc:docMk/>
          <pc:sldMk cId="3524229481" sldId="330"/>
        </pc:sldMkLst>
      </pc:sldChg>
      <pc:sldChg chg="delSp modSp del">
        <pc:chgData name="RUBEN OSCAR PRADO GARCIA" userId="S::roprado@educa.jcyl.es::0b5288e5-b3f8-41a7-90ae-edab787ca164" providerId="AD" clId="Web-{0A4FD239-2A4A-4F19-8E26-AF56EF406214}" dt="2021-01-30T13:04:56.868" v="485"/>
        <pc:sldMkLst>
          <pc:docMk/>
          <pc:sldMk cId="3894755289" sldId="332"/>
        </pc:sldMkLst>
        <pc:spChg chg="del">
          <ac:chgData name="RUBEN OSCAR PRADO GARCIA" userId="S::roprado@educa.jcyl.es::0b5288e5-b3f8-41a7-90ae-edab787ca164" providerId="AD" clId="Web-{0A4FD239-2A4A-4F19-8E26-AF56EF406214}" dt="2021-01-30T12:51:37.057" v="152"/>
          <ac:spMkLst>
            <pc:docMk/>
            <pc:sldMk cId="3894755289" sldId="332"/>
            <ac:spMk id="6" creationId="{07AA2377-D75C-42A6-9751-EA64997D454A}"/>
          </ac:spMkLst>
        </pc:spChg>
        <pc:picChg chg="del mod">
          <ac:chgData name="RUBEN OSCAR PRADO GARCIA" userId="S::roprado@educa.jcyl.es::0b5288e5-b3f8-41a7-90ae-edab787ca164" providerId="AD" clId="Web-{0A4FD239-2A4A-4F19-8E26-AF56EF406214}" dt="2021-01-30T13:04:54.103" v="484"/>
          <ac:picMkLst>
            <pc:docMk/>
            <pc:sldMk cId="3894755289" sldId="332"/>
            <ac:picMk id="3" creationId="{818EAD34-90A5-4F66-AD77-2FE5C76D2587}"/>
          </ac:picMkLst>
        </pc:picChg>
        <pc:picChg chg="del">
          <ac:chgData name="RUBEN OSCAR PRADO GARCIA" userId="S::roprado@educa.jcyl.es::0b5288e5-b3f8-41a7-90ae-edab787ca164" providerId="AD" clId="Web-{0A4FD239-2A4A-4F19-8E26-AF56EF406214}" dt="2021-01-30T13:04:52.821" v="483"/>
          <ac:picMkLst>
            <pc:docMk/>
            <pc:sldMk cId="3894755289" sldId="332"/>
            <ac:picMk id="4" creationId="{44410A98-DA30-44DB-91AE-16BADA9A6FC1}"/>
          </ac:picMkLst>
        </pc:picChg>
      </pc:sldChg>
      <pc:sldChg chg="addSp delSp modSp">
        <pc:chgData name="RUBEN OSCAR PRADO GARCIA" userId="S::roprado@educa.jcyl.es::0b5288e5-b3f8-41a7-90ae-edab787ca164" providerId="AD" clId="Web-{0A4FD239-2A4A-4F19-8E26-AF56EF406214}" dt="2021-01-30T12:41:05.592" v="148" actId="20577"/>
        <pc:sldMkLst>
          <pc:docMk/>
          <pc:sldMk cId="2310362799" sldId="340"/>
        </pc:sldMkLst>
        <pc:spChg chg="mod">
          <ac:chgData name="RUBEN OSCAR PRADO GARCIA" userId="S::roprado@educa.jcyl.es::0b5288e5-b3f8-41a7-90ae-edab787ca164" providerId="AD" clId="Web-{0A4FD239-2A4A-4F19-8E26-AF56EF406214}" dt="2021-01-30T12:34:01.382" v="4" actId="20577"/>
          <ac:spMkLst>
            <pc:docMk/>
            <pc:sldMk cId="2310362799" sldId="340"/>
            <ac:spMk id="8" creationId="{47146F95-D1D8-4FEB-8D73-6EF86274638E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2:40:26.592" v="139" actId="20577"/>
          <ac:spMkLst>
            <pc:docMk/>
            <pc:sldMk cId="2310362799" sldId="340"/>
            <ac:spMk id="10" creationId="{6665295E-C494-434A-B8C1-E97D89C08F26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2:35:57.665" v="62" actId="1076"/>
          <ac:spMkLst>
            <pc:docMk/>
            <pc:sldMk cId="2310362799" sldId="340"/>
            <ac:spMk id="43" creationId="{95970C31-C2A2-48AD-A0CD-EF55941746EB}"/>
          </ac:spMkLst>
        </pc:spChg>
        <pc:spChg chg="mod">
          <ac:chgData name="RUBEN OSCAR PRADO GARCIA" userId="S::roprado@educa.jcyl.es::0b5288e5-b3f8-41a7-90ae-edab787ca164" providerId="AD" clId="Web-{0A4FD239-2A4A-4F19-8E26-AF56EF406214}" dt="2021-01-30T12:34:04.460" v="5" actId="20577"/>
          <ac:spMkLst>
            <pc:docMk/>
            <pc:sldMk cId="2310362799" sldId="340"/>
            <ac:spMk id="50" creationId="{25935B6C-C52E-433A-B010-0D377EE446D7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2:40:38.061" v="141" actId="1076"/>
          <ac:spMkLst>
            <pc:docMk/>
            <pc:sldMk cId="2310362799" sldId="340"/>
            <ac:spMk id="53" creationId="{6A8348E4-7589-4974-A7D4-25B46EB672F8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2:41:05.592" v="148" actId="20577"/>
          <ac:spMkLst>
            <pc:docMk/>
            <pc:sldMk cId="2310362799" sldId="340"/>
            <ac:spMk id="54" creationId="{E20C1AF3-775F-4565-80D5-4210D73E92E7}"/>
          </ac:spMkLst>
        </pc:spChg>
        <pc:picChg chg="add mod">
          <ac:chgData name="RUBEN OSCAR PRADO GARCIA" userId="S::roprado@educa.jcyl.es::0b5288e5-b3f8-41a7-90ae-edab787ca164" providerId="AD" clId="Web-{0A4FD239-2A4A-4F19-8E26-AF56EF406214}" dt="2021-01-30T12:39:49.482" v="127" actId="14100"/>
          <ac:picMkLst>
            <pc:docMk/>
            <pc:sldMk cId="2310362799" sldId="340"/>
            <ac:picMk id="4" creationId="{9297FBB6-F321-4036-839E-F252FE93593B}"/>
          </ac:picMkLst>
        </pc:picChg>
        <pc:picChg chg="mod">
          <ac:chgData name="RUBEN OSCAR PRADO GARCIA" userId="S::roprado@educa.jcyl.es::0b5288e5-b3f8-41a7-90ae-edab787ca164" providerId="AD" clId="Web-{0A4FD239-2A4A-4F19-8E26-AF56EF406214}" dt="2021-01-30T12:34:12.429" v="7" actId="1076"/>
          <ac:picMkLst>
            <pc:docMk/>
            <pc:sldMk cId="2310362799" sldId="340"/>
            <ac:picMk id="47" creationId="{600C68ED-60BD-4569-81DB-108E0DA4042A}"/>
          </ac:picMkLst>
        </pc:picChg>
        <pc:picChg chg="del mod">
          <ac:chgData name="RUBEN OSCAR PRADO GARCIA" userId="S::roprado@educa.jcyl.es::0b5288e5-b3f8-41a7-90ae-edab787ca164" providerId="AD" clId="Web-{0A4FD239-2A4A-4F19-8E26-AF56EF406214}" dt="2021-01-30T12:35:53.212" v="61"/>
          <ac:picMkLst>
            <pc:docMk/>
            <pc:sldMk cId="2310362799" sldId="340"/>
            <ac:picMk id="48" creationId="{2873D271-D2AD-41F4-86E6-D5917C7669FB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2:40:13.388" v="132" actId="14100"/>
          <ac:picMkLst>
            <pc:docMk/>
            <pc:sldMk cId="2310362799" sldId="340"/>
            <ac:picMk id="51" creationId="{1C2AE890-2A18-4C6F-8824-A5A80243E6B2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2:40:42.545" v="142" actId="14100"/>
          <ac:picMkLst>
            <pc:docMk/>
            <pc:sldMk cId="2310362799" sldId="340"/>
            <ac:picMk id="52" creationId="{97D4C525-5654-483C-BE1A-7B60AB93735D}"/>
          </ac:picMkLst>
        </pc:picChg>
      </pc:sldChg>
      <pc:sldChg chg="addSp delSp modSp add mod replId addAnim delAnim modShow">
        <pc:chgData name="RUBEN OSCAR PRADO GARCIA" userId="S::roprado@educa.jcyl.es::0b5288e5-b3f8-41a7-90ae-edab787ca164" providerId="AD" clId="Web-{0A4FD239-2A4A-4F19-8E26-AF56EF406214}" dt="2021-01-30T13:20:17.104" v="514" actId="20577"/>
        <pc:sldMkLst>
          <pc:docMk/>
          <pc:sldMk cId="455330248" sldId="341"/>
        </pc:sldMkLst>
        <pc:spChg chg="add del mod">
          <ac:chgData name="RUBEN OSCAR PRADO GARCIA" userId="S::roprado@educa.jcyl.es::0b5288e5-b3f8-41a7-90ae-edab787ca164" providerId="AD" clId="Web-{0A4FD239-2A4A-4F19-8E26-AF56EF406214}" dt="2021-01-30T12:53:57.716" v="180"/>
          <ac:spMkLst>
            <pc:docMk/>
            <pc:sldMk cId="455330248" sldId="341"/>
            <ac:spMk id="4" creationId="{D55672EF-2756-41FF-A692-F8B50FE45039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2:54:11.825" v="182"/>
          <ac:spMkLst>
            <pc:docMk/>
            <pc:sldMk cId="455330248" sldId="341"/>
            <ac:spMk id="6" creationId="{F724DFEE-946B-4C94-8415-3E95049A38D4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3:00:31.535" v="298" actId="20577"/>
          <ac:spMkLst>
            <pc:docMk/>
            <pc:sldMk cId="455330248" sldId="341"/>
            <ac:spMk id="8" creationId="{45CFEAA8-787C-4F8F-94B9-AF74A9AECE75}"/>
          </ac:spMkLst>
        </pc:spChg>
        <pc:spChg chg="del mod">
          <ac:chgData name="RUBEN OSCAR PRADO GARCIA" userId="S::roprado@educa.jcyl.es::0b5288e5-b3f8-41a7-90ae-edab787ca164" providerId="AD" clId="Web-{0A4FD239-2A4A-4F19-8E26-AF56EF406214}" dt="2021-01-30T12:53:59.185" v="181"/>
          <ac:spMkLst>
            <pc:docMk/>
            <pc:sldMk cId="455330248" sldId="341"/>
            <ac:spMk id="42" creationId="{87453242-3824-46BD-A7A6-58381FE60F41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3:20:17.104" v="514" actId="20577"/>
          <ac:spMkLst>
            <pc:docMk/>
            <pc:sldMk cId="455330248" sldId="341"/>
            <ac:spMk id="46" creationId="{827206F3-D528-4CBC-B241-1E63B03C098B}"/>
          </ac:spMkLst>
        </pc:spChg>
        <pc:spChg chg="add mod">
          <ac:chgData name="RUBEN OSCAR PRADO GARCIA" userId="S::roprado@educa.jcyl.es::0b5288e5-b3f8-41a7-90ae-edab787ca164" providerId="AD" clId="Web-{0A4FD239-2A4A-4F19-8E26-AF56EF406214}" dt="2021-01-30T13:04:33.774" v="482" actId="1076"/>
          <ac:spMkLst>
            <pc:docMk/>
            <pc:sldMk cId="455330248" sldId="341"/>
            <ac:spMk id="49" creationId="{4DDDDC09-EF58-4A57-9DD3-AB8B3319E8E6}"/>
          </ac:spMkLst>
        </pc:spChg>
        <pc:spChg chg="del">
          <ac:chgData name="RUBEN OSCAR PRADO GARCIA" userId="S::roprado@educa.jcyl.es::0b5288e5-b3f8-41a7-90ae-edab787ca164" providerId="AD" clId="Web-{0A4FD239-2A4A-4F19-8E26-AF56EF406214}" dt="2021-01-30T12:53:55.794" v="179"/>
          <ac:spMkLst>
            <pc:docMk/>
            <pc:sldMk cId="455330248" sldId="341"/>
            <ac:spMk id="597" creationId="{00000000-0000-0000-0000-000000000000}"/>
          </ac:spMkLst>
        </pc:spChg>
        <pc:picChg chg="add mod">
          <ac:chgData name="RUBEN OSCAR PRADO GARCIA" userId="S::roprado@educa.jcyl.es::0b5288e5-b3f8-41a7-90ae-edab787ca164" providerId="AD" clId="Web-{0A4FD239-2A4A-4F19-8E26-AF56EF406214}" dt="2021-01-30T13:00:20.395" v="297" actId="1076"/>
          <ac:picMkLst>
            <pc:docMk/>
            <pc:sldMk cId="455330248" sldId="341"/>
            <ac:picMk id="7" creationId="{FE3F67CD-1709-4B88-B44F-042F3370318A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3:17:01.303" v="488" actId="1076"/>
          <ac:picMkLst>
            <pc:docMk/>
            <pc:sldMk cId="455330248" sldId="341"/>
            <ac:picMk id="9" creationId="{A5C29A5D-E58E-42DA-A527-F87618F9B833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3:17:12.741" v="492" actId="1076"/>
          <ac:picMkLst>
            <pc:docMk/>
            <pc:sldMk cId="455330248" sldId="341"/>
            <ac:picMk id="10" creationId="{99DDDAE2-5026-431A-A7AE-1FA6A55E9742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3:18:24.539" v="497" actId="1076"/>
          <ac:picMkLst>
            <pc:docMk/>
            <pc:sldMk cId="455330248" sldId="341"/>
            <ac:picMk id="11" creationId="{B812B8BE-ACAA-4B98-8356-36FD15CA688A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3:01:24.349" v="392" actId="1076"/>
          <ac:picMkLst>
            <pc:docMk/>
            <pc:sldMk cId="455330248" sldId="341"/>
            <ac:picMk id="47" creationId="{73A17AA9-A84D-4E4F-9D99-CE811D472508}"/>
          </ac:picMkLst>
        </pc:picChg>
        <pc:picChg chg="add mod">
          <ac:chgData name="RUBEN OSCAR PRADO GARCIA" userId="S::roprado@educa.jcyl.es::0b5288e5-b3f8-41a7-90ae-edab787ca164" providerId="AD" clId="Web-{0A4FD239-2A4A-4F19-8E26-AF56EF406214}" dt="2021-01-30T13:01:30.474" v="394" actId="1076"/>
          <ac:picMkLst>
            <pc:docMk/>
            <pc:sldMk cId="455330248" sldId="341"/>
            <ac:picMk id="48" creationId="{987D588A-A53F-4C3A-B9E1-FBBC8F71C528}"/>
          </ac:picMkLst>
        </pc:picChg>
      </pc:sldChg>
    </pc:docChg>
  </pc:docChgLst>
  <pc:docChgLst>
    <pc:chgData name="JOAQUIN GARCIA ANDRES" userId="S::jgarciaan@educa.jcyl.es::9ecd63a0-7a78-4574-83c1-731e31c32909" providerId="AD" clId="Web-{FA2E8BCA-D1BD-43E3-A714-7F691078AF65}"/>
    <pc:docChg chg="modSld">
      <pc:chgData name="JOAQUIN GARCIA ANDRES" userId="S::jgarciaan@educa.jcyl.es::9ecd63a0-7a78-4574-83c1-731e31c32909" providerId="AD" clId="Web-{FA2E8BCA-D1BD-43E3-A714-7F691078AF65}" dt="2021-02-03T11:50:31.188" v="2" actId="1076"/>
      <pc:docMkLst>
        <pc:docMk/>
      </pc:docMkLst>
      <pc:sldChg chg="modSp">
        <pc:chgData name="JOAQUIN GARCIA ANDRES" userId="S::jgarciaan@educa.jcyl.es::9ecd63a0-7a78-4574-83c1-731e31c32909" providerId="AD" clId="Web-{FA2E8BCA-D1BD-43E3-A714-7F691078AF65}" dt="2021-02-03T11:50:31.188" v="2" actId="1076"/>
        <pc:sldMkLst>
          <pc:docMk/>
          <pc:sldMk cId="4038442003" sldId="300"/>
        </pc:sldMkLst>
        <pc:grpChg chg="mod">
          <ac:chgData name="JOAQUIN GARCIA ANDRES" userId="S::jgarciaan@educa.jcyl.es::9ecd63a0-7a78-4574-83c1-731e31c32909" providerId="AD" clId="Web-{FA2E8BCA-D1BD-43E3-A714-7F691078AF65}" dt="2021-02-03T11:50:31.188" v="2" actId="1076"/>
          <ac:grpSpMkLst>
            <pc:docMk/>
            <pc:sldMk cId="4038442003" sldId="300"/>
            <ac:grpSpMk id="6" creationId="{71104956-B232-4922-BF9A-724CFA9EF0F0}"/>
          </ac:grpSpMkLst>
        </pc:grpChg>
      </pc:sldChg>
    </pc:docChg>
  </pc:docChgLst>
  <pc:docChgLst>
    <pc:chgData name="RUBEN OSCAR PRADO GARCIA" userId="S::roprado@educa.jcyl.es::0b5288e5-b3f8-41a7-90ae-edab787ca164" providerId="AD" clId="Web-{6C8D9E00-771D-4DF4-AA80-B3207473274C}"/>
    <pc:docChg chg="modSld">
      <pc:chgData name="RUBEN OSCAR PRADO GARCIA" userId="S::roprado@educa.jcyl.es::0b5288e5-b3f8-41a7-90ae-edab787ca164" providerId="AD" clId="Web-{6C8D9E00-771D-4DF4-AA80-B3207473274C}" dt="2021-02-04T09:34:07.241" v="0"/>
      <pc:docMkLst>
        <pc:docMk/>
      </pc:docMkLst>
      <pc:sldChg chg="mod modShow">
        <pc:chgData name="RUBEN OSCAR PRADO GARCIA" userId="S::roprado@educa.jcyl.es::0b5288e5-b3f8-41a7-90ae-edab787ca164" providerId="AD" clId="Web-{6C8D9E00-771D-4DF4-AA80-B3207473274C}" dt="2021-02-04T09:34:07.241" v="0"/>
        <pc:sldMkLst>
          <pc:docMk/>
          <pc:sldMk cId="4030174478" sldId="305"/>
        </pc:sldMkLst>
      </pc:sldChg>
    </pc:docChg>
  </pc:docChgLst>
  <pc:docChgLst>
    <pc:chgData name="YAIZA LOZANO PEREZ" userId="S::yaiza.lozper@educa.jcyl.es::4a471c50-53f5-44e0-a61f-2fda31acebf6" providerId="AD" clId="Web-{71C31DAE-D3BE-46BE-8BDF-9C120E287EF6}"/>
    <pc:docChg chg="modSld">
      <pc:chgData name="YAIZA LOZANO PEREZ" userId="S::yaiza.lozper@educa.jcyl.es::4a471c50-53f5-44e0-a61f-2fda31acebf6" providerId="AD" clId="Web-{71C31DAE-D3BE-46BE-8BDF-9C120E287EF6}" dt="2021-01-29T09:49:17.301" v="30" actId="14100"/>
      <pc:docMkLst>
        <pc:docMk/>
      </pc:docMkLst>
      <pc:sldChg chg="delSp">
        <pc:chgData name="YAIZA LOZANO PEREZ" userId="S::yaiza.lozper@educa.jcyl.es::4a471c50-53f5-44e0-a61f-2fda31acebf6" providerId="AD" clId="Web-{71C31DAE-D3BE-46BE-8BDF-9C120E287EF6}" dt="2021-01-29T09:49:03.690" v="27"/>
        <pc:sldMkLst>
          <pc:docMk/>
          <pc:sldMk cId="3048670041" sldId="316"/>
        </pc:sldMkLst>
        <pc:picChg chg="del">
          <ac:chgData name="YAIZA LOZANO PEREZ" userId="S::yaiza.lozper@educa.jcyl.es::4a471c50-53f5-44e0-a61f-2fda31acebf6" providerId="AD" clId="Web-{71C31DAE-D3BE-46BE-8BDF-9C120E287EF6}" dt="2021-01-29T09:49:03.690" v="27"/>
          <ac:picMkLst>
            <pc:docMk/>
            <pc:sldMk cId="3048670041" sldId="316"/>
            <ac:picMk id="8" creationId="{E89F55A1-499E-4A32-B212-A3629DBA348E}"/>
          </ac:picMkLst>
        </pc:picChg>
      </pc:sldChg>
      <pc:sldChg chg="addSp modSp">
        <pc:chgData name="YAIZA LOZANO PEREZ" userId="S::yaiza.lozper@educa.jcyl.es::4a471c50-53f5-44e0-a61f-2fda31acebf6" providerId="AD" clId="Web-{71C31DAE-D3BE-46BE-8BDF-9C120E287EF6}" dt="2021-01-29T09:49:17.301" v="30" actId="14100"/>
        <pc:sldMkLst>
          <pc:docMk/>
          <pc:sldMk cId="2846377538" sldId="325"/>
        </pc:sldMkLst>
        <pc:spChg chg="mod">
          <ac:chgData name="YAIZA LOZANO PEREZ" userId="S::yaiza.lozper@educa.jcyl.es::4a471c50-53f5-44e0-a61f-2fda31acebf6" providerId="AD" clId="Web-{71C31DAE-D3BE-46BE-8BDF-9C120E287EF6}" dt="2021-01-29T09:48:42.329" v="25" actId="1076"/>
          <ac:spMkLst>
            <pc:docMk/>
            <pc:sldMk cId="2846377538" sldId="325"/>
            <ac:spMk id="42" creationId="{41E0CE94-5662-44C4-9BDE-5F4DE891524B}"/>
          </ac:spMkLst>
        </pc:spChg>
        <pc:spChg chg="mod">
          <ac:chgData name="YAIZA LOZANO PEREZ" userId="S::yaiza.lozper@educa.jcyl.es::4a471c50-53f5-44e0-a61f-2fda31acebf6" providerId="AD" clId="Web-{71C31DAE-D3BE-46BE-8BDF-9C120E287EF6}" dt="2021-01-29T09:48:45.204" v="26" actId="1076"/>
          <ac:spMkLst>
            <pc:docMk/>
            <pc:sldMk cId="2846377538" sldId="325"/>
            <ac:spMk id="43" creationId="{97C54549-4C9F-4E7D-8AAD-EB57A1D6DEBD}"/>
          </ac:spMkLst>
        </pc:spChg>
        <pc:spChg chg="mod">
          <ac:chgData name="YAIZA LOZANO PEREZ" userId="S::yaiza.lozper@educa.jcyl.es::4a471c50-53f5-44e0-a61f-2fda31acebf6" providerId="AD" clId="Web-{71C31DAE-D3BE-46BE-8BDF-9C120E287EF6}" dt="2021-01-29T09:48:22.843" v="21" actId="20577"/>
          <ac:spMkLst>
            <pc:docMk/>
            <pc:sldMk cId="2846377538" sldId="325"/>
            <ac:spMk id="597" creationId="{00000000-0000-0000-0000-000000000000}"/>
          </ac:spMkLst>
        </pc:spChg>
        <pc:picChg chg="add mod">
          <ac:chgData name="YAIZA LOZANO PEREZ" userId="S::yaiza.lozper@educa.jcyl.es::4a471c50-53f5-44e0-a61f-2fda31acebf6" providerId="AD" clId="Web-{71C31DAE-D3BE-46BE-8BDF-9C120E287EF6}" dt="2021-01-29T09:49:17.301" v="30" actId="14100"/>
          <ac:picMkLst>
            <pc:docMk/>
            <pc:sldMk cId="2846377538" sldId="325"/>
            <ac:picMk id="6" creationId="{432D9A65-69AD-4B08-94B8-CFEF4C43D469}"/>
          </ac:picMkLst>
        </pc:picChg>
        <pc:picChg chg="mod">
          <ac:chgData name="YAIZA LOZANO PEREZ" userId="S::yaiza.lozper@educa.jcyl.es::4a471c50-53f5-44e0-a61f-2fda31acebf6" providerId="AD" clId="Web-{71C31DAE-D3BE-46BE-8BDF-9C120E287EF6}" dt="2021-01-29T09:48:34.360" v="24" actId="1076"/>
          <ac:picMkLst>
            <pc:docMk/>
            <pc:sldMk cId="2846377538" sldId="325"/>
            <ac:picMk id="8" creationId="{C2CB2601-C3E0-482C-B920-7E7B46D2CC3F}"/>
          </ac:picMkLst>
        </pc:picChg>
        <pc:picChg chg="mod">
          <ac:chgData name="YAIZA LOZANO PEREZ" userId="S::yaiza.lozper@educa.jcyl.es::4a471c50-53f5-44e0-a61f-2fda31acebf6" providerId="AD" clId="Web-{71C31DAE-D3BE-46BE-8BDF-9C120E287EF6}" dt="2021-01-29T09:48:31.750" v="23" actId="1076"/>
          <ac:picMkLst>
            <pc:docMk/>
            <pc:sldMk cId="2846377538" sldId="325"/>
            <ac:picMk id="9" creationId="{447087E7-0283-46D6-875C-AE67FC98BD15}"/>
          </ac:picMkLst>
        </pc:picChg>
      </pc:sldChg>
    </pc:docChg>
  </pc:docChgLst>
  <pc:docChgLst>
    <pc:chgData name="RUBEN OSCAR PRADO GARCIA" userId="S::roprado@educa.jcyl.es::0b5288e5-b3f8-41a7-90ae-edab787ca164" providerId="AD" clId="Web-{7118920D-451A-422A-8E50-11B233A20E22}"/>
    <pc:docChg chg="modSld">
      <pc:chgData name="RUBEN OSCAR PRADO GARCIA" userId="S::roprado@educa.jcyl.es::0b5288e5-b3f8-41a7-90ae-edab787ca164" providerId="AD" clId="Web-{7118920D-451A-422A-8E50-11B233A20E22}" dt="2021-02-07T17:47:18.764" v="63" actId="1076"/>
      <pc:docMkLst>
        <pc:docMk/>
      </pc:docMkLst>
      <pc:sldChg chg="addSp modSp">
        <pc:chgData name="RUBEN OSCAR PRADO GARCIA" userId="S::roprado@educa.jcyl.es::0b5288e5-b3f8-41a7-90ae-edab787ca164" providerId="AD" clId="Web-{7118920D-451A-422A-8E50-11B233A20E22}" dt="2021-02-07T17:47:18.764" v="63" actId="1076"/>
        <pc:sldMkLst>
          <pc:docMk/>
          <pc:sldMk cId="1669985344" sldId="307"/>
        </pc:sldMkLst>
        <pc:spChg chg="mod">
          <ac:chgData name="RUBEN OSCAR PRADO GARCIA" userId="S::roprado@educa.jcyl.es::0b5288e5-b3f8-41a7-90ae-edab787ca164" providerId="AD" clId="Web-{7118920D-451A-422A-8E50-11B233A20E22}" dt="2021-02-07T17:46:15.997" v="30" actId="1076"/>
          <ac:spMkLst>
            <pc:docMk/>
            <pc:sldMk cId="1669985344" sldId="307"/>
            <ac:spMk id="8" creationId="{2D74A02A-08FA-4A54-BF80-9433A711E32B}"/>
          </ac:spMkLst>
        </pc:spChg>
        <pc:spChg chg="add mod">
          <ac:chgData name="RUBEN OSCAR PRADO GARCIA" userId="S::roprado@educa.jcyl.es::0b5288e5-b3f8-41a7-90ae-edab787ca164" providerId="AD" clId="Web-{7118920D-451A-422A-8E50-11B233A20E22}" dt="2021-02-07T17:47:05.310" v="62" actId="1076"/>
          <ac:spMkLst>
            <pc:docMk/>
            <pc:sldMk cId="1669985344" sldId="307"/>
            <ac:spMk id="10" creationId="{2A42518A-3549-40A7-99A5-D104BBE86229}"/>
          </ac:spMkLst>
        </pc:spChg>
        <pc:grpChg chg="mod">
          <ac:chgData name="RUBEN OSCAR PRADO GARCIA" userId="S::roprado@educa.jcyl.es::0b5288e5-b3f8-41a7-90ae-edab787ca164" providerId="AD" clId="Web-{7118920D-451A-422A-8E50-11B233A20E22}" dt="2021-02-07T17:47:18.764" v="63" actId="1076"/>
          <ac:grpSpMkLst>
            <pc:docMk/>
            <pc:sldMk cId="1669985344" sldId="307"/>
            <ac:grpSpMk id="4" creationId="{23D5786C-135A-470D-BF17-FF681A7554EB}"/>
          </ac:grpSpMkLst>
        </pc:grpChg>
        <pc:picChg chg="mod">
          <ac:chgData name="RUBEN OSCAR PRADO GARCIA" userId="S::roprado@educa.jcyl.es::0b5288e5-b3f8-41a7-90ae-edab787ca164" providerId="AD" clId="Web-{7118920D-451A-422A-8E50-11B233A20E22}" dt="2021-02-07T17:46:59.045" v="61" actId="1076"/>
          <ac:picMkLst>
            <pc:docMk/>
            <pc:sldMk cId="1669985344" sldId="307"/>
            <ac:picMk id="2" creationId="{7601A83E-511B-4CAD-A062-D11E1032001E}"/>
          </ac:picMkLst>
        </pc:picChg>
        <pc:picChg chg="mod">
          <ac:chgData name="RUBEN OSCAR PRADO GARCIA" userId="S::roprado@educa.jcyl.es::0b5288e5-b3f8-41a7-90ae-edab787ca164" providerId="AD" clId="Web-{7118920D-451A-422A-8E50-11B233A20E22}" dt="2021-02-07T17:45:49.105" v="26" actId="1076"/>
          <ac:picMkLst>
            <pc:docMk/>
            <pc:sldMk cId="1669985344" sldId="307"/>
            <ac:picMk id="3" creationId="{5D1E876A-73DA-456D-B277-3344E5BF3F38}"/>
          </ac:picMkLst>
        </pc:picChg>
        <pc:picChg chg="mod">
          <ac:chgData name="RUBEN OSCAR PRADO GARCIA" userId="S::roprado@educa.jcyl.es::0b5288e5-b3f8-41a7-90ae-edab787ca164" providerId="AD" clId="Web-{7118920D-451A-422A-8E50-11B233A20E22}" dt="2021-02-07T17:44:47.135" v="7" actId="1076"/>
          <ac:picMkLst>
            <pc:docMk/>
            <pc:sldMk cId="1669985344" sldId="307"/>
            <ac:picMk id="6" creationId="{3BF2F027-1C32-4DC9-AEB6-54CA66082067}"/>
          </ac:picMkLst>
        </pc:picChg>
        <pc:picChg chg="mod">
          <ac:chgData name="RUBEN OSCAR PRADO GARCIA" userId="S::roprado@educa.jcyl.es::0b5288e5-b3f8-41a7-90ae-edab787ca164" providerId="AD" clId="Web-{7118920D-451A-422A-8E50-11B233A20E22}" dt="2021-02-07T17:44:58.479" v="13" actId="1076"/>
          <ac:picMkLst>
            <pc:docMk/>
            <pc:sldMk cId="1669985344" sldId="307"/>
            <ac:picMk id="7" creationId="{78DD15D5-4F65-4A74-BC0D-CF64E0247FBC}"/>
          </ac:picMkLst>
        </pc:picChg>
        <pc:picChg chg="add mod">
          <ac:chgData name="RUBEN OSCAR PRADO GARCIA" userId="S::roprado@educa.jcyl.es::0b5288e5-b3f8-41a7-90ae-edab787ca164" providerId="AD" clId="Web-{7118920D-451A-422A-8E50-11B233A20E22}" dt="2021-02-07T17:46:04.653" v="28" actId="1076"/>
          <ac:picMkLst>
            <pc:docMk/>
            <pc:sldMk cId="1669985344" sldId="307"/>
            <ac:picMk id="9" creationId="{14BBFA89-1E78-42A0-A2A5-25A2B849E6B8}"/>
          </ac:picMkLst>
        </pc:picChg>
        <pc:picChg chg="mod">
          <ac:chgData name="RUBEN OSCAR PRADO GARCIA" userId="S::roprado@educa.jcyl.es::0b5288e5-b3f8-41a7-90ae-edab787ca164" providerId="AD" clId="Web-{7118920D-451A-422A-8E50-11B233A20E22}" dt="2021-02-07T17:44:56.994" v="12" actId="1076"/>
          <ac:picMkLst>
            <pc:docMk/>
            <pc:sldMk cId="1669985344" sldId="307"/>
            <ac:picMk id="1026" creationId="{346813D6-A180-472F-9ECC-4293FF2FD565}"/>
          </ac:picMkLst>
        </pc:picChg>
        <pc:picChg chg="mod">
          <ac:chgData name="RUBEN OSCAR PRADO GARCIA" userId="S::roprado@educa.jcyl.es::0b5288e5-b3f8-41a7-90ae-edab787ca164" providerId="AD" clId="Web-{7118920D-451A-422A-8E50-11B233A20E22}" dt="2021-02-07T17:45:47.011" v="25" actId="1076"/>
          <ac:picMkLst>
            <pc:docMk/>
            <pc:sldMk cId="1669985344" sldId="307"/>
            <ac:picMk id="1028" creationId="{F0A34F99-D286-4F6F-BD9C-BB8CB40D2741}"/>
          </ac:picMkLst>
        </pc:picChg>
      </pc:sldChg>
    </pc:docChg>
  </pc:docChgLst>
  <pc:docChgLst>
    <pc:chgData name="JOAQUIN GARCIA ANDRES" userId="S::jgarciaan@educa.jcyl.es::9ecd63a0-7a78-4574-83c1-731e31c32909" providerId="AD" clId="Web-{4F659941-6668-4C7A-8F86-59FCA422AB17}"/>
    <pc:docChg chg="modSld sldOrd">
      <pc:chgData name="JOAQUIN GARCIA ANDRES" userId="S::jgarciaan@educa.jcyl.es::9ecd63a0-7a78-4574-83c1-731e31c32909" providerId="AD" clId="Web-{4F659941-6668-4C7A-8F86-59FCA422AB17}" dt="2021-02-02T16:01:43.726" v="1000" actId="1076"/>
      <pc:docMkLst>
        <pc:docMk/>
      </pc:docMkLst>
      <pc:sldChg chg="modSp">
        <pc:chgData name="JOAQUIN GARCIA ANDRES" userId="S::jgarciaan@educa.jcyl.es::9ecd63a0-7a78-4574-83c1-731e31c32909" providerId="AD" clId="Web-{4F659941-6668-4C7A-8F86-59FCA422AB17}" dt="2021-02-02T16:01:43.726" v="1000" actId="1076"/>
        <pc:sldMkLst>
          <pc:docMk/>
          <pc:sldMk cId="1054237001" sldId="286"/>
        </pc:sldMkLst>
        <pc:picChg chg="mod">
          <ac:chgData name="JOAQUIN GARCIA ANDRES" userId="S::jgarciaan@educa.jcyl.es::9ecd63a0-7a78-4574-83c1-731e31c32909" providerId="AD" clId="Web-{4F659941-6668-4C7A-8F86-59FCA422AB17}" dt="2021-02-02T16:01:43.726" v="1000" actId="1076"/>
          <ac:picMkLst>
            <pc:docMk/>
            <pc:sldMk cId="1054237001" sldId="286"/>
            <ac:picMk id="4" creationId="{2B6786F7-7DE0-4072-8086-FEB6642F369F}"/>
          </ac:picMkLst>
        </pc:picChg>
      </pc:sldChg>
      <pc:sldChg chg="addSp delSp modSp">
        <pc:chgData name="JOAQUIN GARCIA ANDRES" userId="S::jgarciaan@educa.jcyl.es::9ecd63a0-7a78-4574-83c1-731e31c32909" providerId="AD" clId="Web-{4F659941-6668-4C7A-8F86-59FCA422AB17}" dt="2021-02-02T15:57:47.025" v="979"/>
        <pc:sldMkLst>
          <pc:docMk/>
          <pc:sldMk cId="3886243292" sldId="293"/>
        </pc:sldMkLst>
        <pc:spChg chg="mod">
          <ac:chgData name="JOAQUIN GARCIA ANDRES" userId="S::jgarciaan@educa.jcyl.es::9ecd63a0-7a78-4574-83c1-731e31c32909" providerId="AD" clId="Web-{4F659941-6668-4C7A-8F86-59FCA422AB17}" dt="2021-02-02T15:47:12.834" v="929" actId="20577"/>
          <ac:spMkLst>
            <pc:docMk/>
            <pc:sldMk cId="3886243292" sldId="293"/>
            <ac:spMk id="42" creationId="{DA4BCD04-E114-472B-A3F5-2A11744650C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7:30.241" v="932" actId="20577"/>
          <ac:spMkLst>
            <pc:docMk/>
            <pc:sldMk cId="3886243292" sldId="293"/>
            <ac:spMk id="43" creationId="{42871695-FD70-4A8F-AC03-8CA8242E81EC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7:10.349" v="925" actId="20577"/>
          <ac:spMkLst>
            <pc:docMk/>
            <pc:sldMk cId="3886243292" sldId="293"/>
            <ac:spMk id="46" creationId="{C94D39F8-0BEB-4A64-A866-63B65BCFD853}"/>
          </ac:spMkLst>
        </pc:spChg>
        <pc:grpChg chg="mod">
          <ac:chgData name="JOAQUIN GARCIA ANDRES" userId="S::jgarciaan@educa.jcyl.es::9ecd63a0-7a78-4574-83c1-731e31c32909" providerId="AD" clId="Web-{4F659941-6668-4C7A-8F86-59FCA422AB17}" dt="2021-02-02T15:56:32.896" v="970" actId="1076"/>
          <ac:grpSpMkLst>
            <pc:docMk/>
            <pc:sldMk cId="3886243292" sldId="293"/>
            <ac:grpSpMk id="3" creationId="{EB8AC925-7A13-43EE-834C-4CFCC2263B5C}"/>
          </ac:grpSpMkLst>
        </pc:grpChg>
        <pc:grpChg chg="add">
          <ac:chgData name="JOAQUIN GARCIA ANDRES" userId="S::jgarciaan@educa.jcyl.es::9ecd63a0-7a78-4574-83c1-731e31c32909" providerId="AD" clId="Web-{4F659941-6668-4C7A-8F86-59FCA422AB17}" dt="2021-02-02T15:57:47.025" v="979"/>
          <ac:grpSpMkLst>
            <pc:docMk/>
            <pc:sldMk cId="3886243292" sldId="293"/>
            <ac:grpSpMk id="10" creationId="{F957E5BA-F08C-476A-93F4-EEBA98264B02}"/>
          </ac:grpSpMkLst>
        </pc:grpChg>
        <pc:grpChg chg="del mod">
          <ac:chgData name="JOAQUIN GARCIA ANDRES" userId="S::jgarciaan@educa.jcyl.es::9ecd63a0-7a78-4574-83c1-731e31c32909" providerId="AD" clId="Web-{4F659941-6668-4C7A-8F86-59FCA422AB17}" dt="2021-02-02T15:56:56.241" v="972"/>
          <ac:grpSpMkLst>
            <pc:docMk/>
            <pc:sldMk cId="3886243292" sldId="293"/>
            <ac:grpSpMk id="54" creationId="{71966C44-3BE3-4826-AE68-8683F0A0ACAF}"/>
          </ac:grpSpMkLst>
        </pc:grpChg>
        <pc:picChg chg="add mod">
          <ac:chgData name="JOAQUIN GARCIA ANDRES" userId="S::jgarciaan@educa.jcyl.es::9ecd63a0-7a78-4574-83c1-731e31c32909" providerId="AD" clId="Web-{4F659941-6668-4C7A-8F86-59FCA422AB17}" dt="2021-02-02T15:56:25.193" v="969" actId="1076"/>
          <ac:picMkLst>
            <pc:docMk/>
            <pc:sldMk cId="3886243292" sldId="293"/>
            <ac:picMk id="4" creationId="{8645F6AF-BCC6-4882-9FBF-47FB870E5E1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6:15.880" v="967" actId="1076"/>
          <ac:picMkLst>
            <pc:docMk/>
            <pc:sldMk cId="3886243292" sldId="293"/>
            <ac:picMk id="6" creationId="{BE2F33B3-6703-4E53-B711-ABD29A7E6964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57:35.494" v="978"/>
          <ac:picMkLst>
            <pc:docMk/>
            <pc:sldMk cId="3886243292" sldId="293"/>
            <ac:picMk id="7" creationId="{6E571053-F809-4BE0-94FE-80AF69B5A84F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57:20.321" v="975"/>
          <ac:picMkLst>
            <pc:docMk/>
            <pc:sldMk cId="3886243292" sldId="293"/>
            <ac:picMk id="8" creationId="{2AE0B861-5D9D-4C24-810F-059AD4368041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57:33.556" v="977"/>
          <ac:picMkLst>
            <pc:docMk/>
            <pc:sldMk cId="3886243292" sldId="293"/>
            <ac:picMk id="9" creationId="{0A0B1BD3-BCB9-4506-BE36-9889AD3E5F47}"/>
          </ac:picMkLst>
        </pc:picChg>
        <pc:cxnChg chg="mod">
          <ac:chgData name="JOAQUIN GARCIA ANDRES" userId="S::jgarciaan@educa.jcyl.es::9ecd63a0-7a78-4574-83c1-731e31c32909" providerId="AD" clId="Web-{4F659941-6668-4C7A-8F86-59FCA422AB17}" dt="2021-02-02T15:56:56.241" v="972"/>
          <ac:cxnSpMkLst>
            <pc:docMk/>
            <pc:sldMk cId="3886243292" sldId="293"/>
            <ac:cxnSpMk id="55" creationId="{D06C21C4-1880-49F4-98BC-C82F286C7A0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5:56:56.241" v="972"/>
          <ac:cxnSpMkLst>
            <pc:docMk/>
            <pc:sldMk cId="3886243292" sldId="293"/>
            <ac:cxnSpMk id="59" creationId="{139B1882-D1B7-41E9-A3AB-AB98ECA2928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5:56:56.241" v="972"/>
          <ac:cxnSpMkLst>
            <pc:docMk/>
            <pc:sldMk cId="3886243292" sldId="293"/>
            <ac:cxnSpMk id="60" creationId="{B85892BC-6292-4672-96F7-93F61F5A0DB5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5:56:56.241" v="972"/>
          <ac:cxnSpMkLst>
            <pc:docMk/>
            <pc:sldMk cId="3886243292" sldId="293"/>
            <ac:cxnSpMk id="61" creationId="{FF22EDFE-9110-4F58-B7FA-E2BFBBC33A4D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5:56:56.241" v="972"/>
          <ac:cxnSpMkLst>
            <pc:docMk/>
            <pc:sldMk cId="3886243292" sldId="293"/>
            <ac:cxnSpMk id="75" creationId="{624F4E02-CD07-4E6A-B4F0-0ADA2CBCD098}"/>
          </ac:cxnSpMkLst>
        </pc:cxnChg>
      </pc:sldChg>
      <pc:sldChg chg="modSp">
        <pc:chgData name="JOAQUIN GARCIA ANDRES" userId="S::jgarciaan@educa.jcyl.es::9ecd63a0-7a78-4574-83c1-731e31c32909" providerId="AD" clId="Web-{4F659941-6668-4C7A-8F86-59FCA422AB17}" dt="2021-02-02T15:58:40.044" v="992" actId="20577"/>
        <pc:sldMkLst>
          <pc:docMk/>
          <pc:sldMk cId="1831052678" sldId="297"/>
        </pc:sldMkLst>
        <pc:spChg chg="mod">
          <ac:chgData name="JOAQUIN GARCIA ANDRES" userId="S::jgarciaan@educa.jcyl.es::9ecd63a0-7a78-4574-83c1-731e31c32909" providerId="AD" clId="Web-{4F659941-6668-4C7A-8F86-59FCA422AB17}" dt="2021-02-02T15:58:40.044" v="992" actId="20577"/>
          <ac:spMkLst>
            <pc:docMk/>
            <pc:sldMk cId="1831052678" sldId="297"/>
            <ac:spMk id="50" creationId="{0AE7C69C-6121-40C0-8369-F823D4457340}"/>
          </ac:spMkLst>
        </pc:spChg>
        <pc:grpChg chg="mod">
          <ac:chgData name="JOAQUIN GARCIA ANDRES" userId="S::jgarciaan@educa.jcyl.es::9ecd63a0-7a78-4574-83c1-731e31c32909" providerId="AD" clId="Web-{4F659941-6668-4C7A-8F86-59FCA422AB17}" dt="2021-02-02T15:58:13.996" v="987" actId="1076"/>
          <ac:grpSpMkLst>
            <pc:docMk/>
            <pc:sldMk cId="1831052678" sldId="297"/>
            <ac:grpSpMk id="3" creationId="{7D53EAED-4523-49B1-9391-D2AC34321E7C}"/>
          </ac:grpSpMkLst>
        </pc:grpChg>
        <pc:picChg chg="mod">
          <ac:chgData name="JOAQUIN GARCIA ANDRES" userId="S::jgarciaan@educa.jcyl.es::9ecd63a0-7a78-4574-83c1-731e31c32909" providerId="AD" clId="Web-{4F659941-6668-4C7A-8F86-59FCA422AB17}" dt="2021-02-02T15:58:12.074" v="980" actId="1076"/>
          <ac:picMkLst>
            <pc:docMk/>
            <pc:sldMk cId="1831052678" sldId="297"/>
            <ac:picMk id="7" creationId="{D087DF5F-E085-4984-9992-8C081AC20A57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089" v="981" actId="1076"/>
          <ac:picMkLst>
            <pc:docMk/>
            <pc:sldMk cId="1831052678" sldId="297"/>
            <ac:picMk id="8" creationId="{D51A6CB1-DA98-4C8C-AC71-33871F7ACA83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089" v="982" actId="1076"/>
          <ac:picMkLst>
            <pc:docMk/>
            <pc:sldMk cId="1831052678" sldId="297"/>
            <ac:picMk id="9" creationId="{F0C4E578-1C28-4EB4-98BC-03B5A203539B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105" v="983" actId="1076"/>
          <ac:picMkLst>
            <pc:docMk/>
            <pc:sldMk cId="1831052678" sldId="297"/>
            <ac:picMk id="10" creationId="{B949CE10-0DDB-4ECF-9C64-2A0B9942542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105" v="984" actId="1076"/>
          <ac:picMkLst>
            <pc:docMk/>
            <pc:sldMk cId="1831052678" sldId="297"/>
            <ac:picMk id="11" creationId="{B248DCA9-3894-46BC-9DCA-E2E141A2872B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121" v="985" actId="1076"/>
          <ac:picMkLst>
            <pc:docMk/>
            <pc:sldMk cId="1831052678" sldId="297"/>
            <ac:picMk id="12" creationId="{91913C36-1B5F-4152-9A00-5DAFF85F0E2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8:12.121" v="986" actId="1076"/>
          <ac:picMkLst>
            <pc:docMk/>
            <pc:sldMk cId="1831052678" sldId="297"/>
            <ac:picMk id="17" creationId="{EB0E3ADF-E893-48A9-83E8-54D42F46263F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51:36.645" v="939" actId="14100"/>
        <pc:sldMkLst>
          <pc:docMk/>
          <pc:sldMk cId="2269237613" sldId="299"/>
        </pc:sldMkLst>
        <pc:spChg chg="mod">
          <ac:chgData name="JOAQUIN GARCIA ANDRES" userId="S::jgarciaan@educa.jcyl.es::9ecd63a0-7a78-4574-83c1-731e31c32909" providerId="AD" clId="Web-{4F659941-6668-4C7A-8F86-59FCA422AB17}" dt="2021-02-02T14:31:04.686" v="7" actId="1076"/>
          <ac:spMkLst>
            <pc:docMk/>
            <pc:sldMk cId="2269237613" sldId="299"/>
            <ac:spMk id="42" creationId="{B1605997-898B-4783-A40D-BD9916541A9B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34:36.026" v="44" actId="1076"/>
          <ac:spMkLst>
            <pc:docMk/>
            <pc:sldMk cId="2269237613" sldId="299"/>
            <ac:spMk id="44" creationId="{A23E2498-F94A-4AF8-A254-F946756CB9EB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6:16.205" v="912" actId="1076"/>
          <ac:spMkLst>
            <pc:docMk/>
            <pc:sldMk cId="2269237613" sldId="299"/>
            <ac:spMk id="46" creationId="{585DD36C-46E0-4901-9FAB-83C29D2FC36D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32:52.989" v="24" actId="1076"/>
          <ac:spMkLst>
            <pc:docMk/>
            <pc:sldMk cId="2269237613" sldId="299"/>
            <ac:spMk id="47" creationId="{7DF539CE-F28F-441B-B310-FC04559EDD4D}"/>
          </ac:spMkLst>
        </pc:spChg>
        <pc:spChg chg="mod ord">
          <ac:chgData name="JOAQUIN GARCIA ANDRES" userId="S::jgarciaan@educa.jcyl.es::9ecd63a0-7a78-4574-83c1-731e31c32909" providerId="AD" clId="Web-{4F659941-6668-4C7A-8F86-59FCA422AB17}" dt="2021-02-02T15:45:31.859" v="903"/>
          <ac:spMkLst>
            <pc:docMk/>
            <pc:sldMk cId="2269237613" sldId="299"/>
            <ac:spMk id="48" creationId="{EA1507A3-BF33-4BC3-B0FE-0927F0574687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4:46.419" v="897" actId="1076"/>
          <ac:spMkLst>
            <pc:docMk/>
            <pc:sldMk cId="2269237613" sldId="299"/>
            <ac:spMk id="49" creationId="{73C0A2DC-03CF-48E0-80BC-709C072C14B2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33:31.538" v="28" actId="1076"/>
          <ac:spMkLst>
            <pc:docMk/>
            <pc:sldMk cId="2269237613" sldId="299"/>
            <ac:spMk id="57" creationId="{F58F41C0-EBDE-445A-A608-56C3E2EB5DFF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51:36.645" v="939" actId="14100"/>
          <ac:spMkLst>
            <pc:docMk/>
            <pc:sldMk cId="2269237613" sldId="299"/>
            <ac:spMk id="65" creationId="{937AE6DB-D18F-46F4-9E3E-A364B5EFE64D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33:37.491" v="29" actId="1076"/>
          <ac:spMkLst>
            <pc:docMk/>
            <pc:sldMk cId="2269237613" sldId="299"/>
            <ac:spMk id="68" creationId="{2EAC5C12-6716-4462-824B-DD3ABC1A4CB4}"/>
          </ac:spMkLst>
        </pc:spChg>
        <pc:grpChg chg="mod">
          <ac:chgData name="JOAQUIN GARCIA ANDRES" userId="S::jgarciaan@educa.jcyl.es::9ecd63a0-7a78-4574-83c1-731e31c32909" providerId="AD" clId="Web-{4F659941-6668-4C7A-8F86-59FCA422AB17}" dt="2021-02-02T15:44:29.434" v="895" actId="1076"/>
          <ac:grpSpMkLst>
            <pc:docMk/>
            <pc:sldMk cId="2269237613" sldId="299"/>
            <ac:grpSpMk id="3" creationId="{71F4006A-0072-42F8-90A5-2B6E0C4D44C9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5:46:23.846" v="913" actId="1076"/>
          <ac:grpSpMkLst>
            <pc:docMk/>
            <pc:sldMk cId="2269237613" sldId="299"/>
            <ac:grpSpMk id="17" creationId="{5027BA7F-B850-417A-A94C-566346E5753F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5:46:00.533" v="906" actId="1076"/>
          <ac:grpSpMkLst>
            <pc:docMk/>
            <pc:sldMk cId="2269237613" sldId="299"/>
            <ac:grpSpMk id="18" creationId="{FCFD1924-BBE0-4BFF-9A71-415536A564BB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5:46:28.987" v="914" actId="1076"/>
          <ac:grpSpMkLst>
            <pc:docMk/>
            <pc:sldMk cId="2269237613" sldId="299"/>
            <ac:grpSpMk id="20" creationId="{05CAD71A-6332-4490-A932-3684B1073D85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5:45:52.610" v="905" actId="1076"/>
          <ac:grpSpMkLst>
            <pc:docMk/>
            <pc:sldMk cId="2269237613" sldId="299"/>
            <ac:grpSpMk id="41" creationId="{5D2323EC-6F37-47D2-87BE-3FC73252159E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4:32:18.221" v="18" actId="1076"/>
          <ac:grpSpMkLst>
            <pc:docMk/>
            <pc:sldMk cId="2269237613" sldId="299"/>
            <ac:grpSpMk id="43" creationId="{98AE4FBD-3294-4ED5-BE4B-0FF987407CF3}"/>
          </ac:grpSpMkLst>
        </pc:grpChg>
        <pc:picChg chg="mod">
          <ac:chgData name="JOAQUIN GARCIA ANDRES" userId="S::jgarciaan@educa.jcyl.es::9ecd63a0-7a78-4574-83c1-731e31c32909" providerId="AD" clId="Web-{4F659941-6668-4C7A-8F86-59FCA422AB17}" dt="2021-02-02T15:44:41.044" v="896" actId="14100"/>
          <ac:picMkLst>
            <pc:docMk/>
            <pc:sldMk cId="2269237613" sldId="299"/>
            <ac:picMk id="8" creationId="{0B796918-F193-4561-B986-98C5B246478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30:41.544" v="4" actId="1076"/>
          <ac:picMkLst>
            <pc:docMk/>
            <pc:sldMk cId="2269237613" sldId="299"/>
            <ac:picMk id="9" creationId="{BE410D56-81F7-4F19-ACCD-03203BB0882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4:58.920" v="899" actId="1076"/>
          <ac:picMkLst>
            <pc:docMk/>
            <pc:sldMk cId="2269237613" sldId="299"/>
            <ac:picMk id="11" creationId="{37C07963-5D1F-4950-A772-9548C6548E62}"/>
          </ac:picMkLst>
        </pc:picChg>
        <pc:cxnChg chg="mod">
          <ac:chgData name="JOAQUIN GARCIA ANDRES" userId="S::jgarciaan@educa.jcyl.es::9ecd63a0-7a78-4574-83c1-731e31c32909" providerId="AD" clId="Web-{4F659941-6668-4C7A-8F86-59FCA422AB17}" dt="2021-02-02T15:51:19.613" v="938" actId="14100"/>
          <ac:cxnSpMkLst>
            <pc:docMk/>
            <pc:sldMk cId="2269237613" sldId="299"/>
            <ac:cxnSpMk id="52" creationId="{00627986-8E19-46F6-BA29-6B778B616C52}"/>
          </ac:cxnSpMkLst>
        </pc:cxnChg>
      </pc:sldChg>
      <pc:sldChg chg="addSp modSp">
        <pc:chgData name="JOAQUIN GARCIA ANDRES" userId="S::jgarciaan@educa.jcyl.es::9ecd63a0-7a78-4574-83c1-731e31c32909" providerId="AD" clId="Web-{4F659941-6668-4C7A-8F86-59FCA422AB17}" dt="2021-02-02T14:40:23.467" v="146" actId="1076"/>
        <pc:sldMkLst>
          <pc:docMk/>
          <pc:sldMk cId="4038442003" sldId="300"/>
        </pc:sldMkLst>
        <pc:spChg chg="mod">
          <ac:chgData name="JOAQUIN GARCIA ANDRES" userId="S::jgarciaan@educa.jcyl.es::9ecd63a0-7a78-4574-83c1-731e31c32909" providerId="AD" clId="Web-{4F659941-6668-4C7A-8F86-59FCA422AB17}" dt="2021-02-02T14:39:39.214" v="122" actId="1076"/>
          <ac:spMkLst>
            <pc:docMk/>
            <pc:sldMk cId="4038442003" sldId="300"/>
            <ac:spMk id="41" creationId="{6DFED7F7-7F3B-4C15-B2FA-896218C5D0B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39:35.605" v="121" actId="1076"/>
          <ac:spMkLst>
            <pc:docMk/>
            <pc:sldMk cId="4038442003" sldId="300"/>
            <ac:spMk id="42" creationId="{F7D24189-8A6D-4FBF-8DDA-8F4FC4AE38E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23.373" v="137" actId="1076"/>
          <ac:spMkLst>
            <pc:docMk/>
            <pc:sldMk cId="4038442003" sldId="300"/>
            <ac:spMk id="47" creationId="{09ECA35B-6AB0-4C9C-A0C4-262BE6D8044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23.389" v="138" actId="1076"/>
          <ac:spMkLst>
            <pc:docMk/>
            <pc:sldMk cId="4038442003" sldId="300"/>
            <ac:spMk id="48" creationId="{EFF1DEEA-8230-489D-9A07-D9714380AC0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23.389" v="139" actId="1076"/>
          <ac:spMkLst>
            <pc:docMk/>
            <pc:sldMk cId="4038442003" sldId="300"/>
            <ac:spMk id="49" creationId="{26C7C35E-A589-4B37-8C4F-EEF248D9AC2E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23.404" v="140" actId="1076"/>
          <ac:spMkLst>
            <pc:docMk/>
            <pc:sldMk cId="4038442003" sldId="300"/>
            <ac:spMk id="50" creationId="{11872F4B-2ACD-41A2-BE65-2F682F72E65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23.420" v="141" actId="1076"/>
          <ac:spMkLst>
            <pc:docMk/>
            <pc:sldMk cId="4038442003" sldId="300"/>
            <ac:spMk id="51" creationId="{63525FC2-CB9C-465A-9517-6012C1F2DB5D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0:15.763" v="135" actId="20577"/>
          <ac:spMkLst>
            <pc:docMk/>
            <pc:sldMk cId="4038442003" sldId="300"/>
            <ac:spMk id="59" creationId="{2603C891-E85A-4A57-B15D-658E71487451}"/>
          </ac:spMkLst>
        </pc:spChg>
        <pc:grpChg chg="add mod">
          <ac:chgData name="JOAQUIN GARCIA ANDRES" userId="S::jgarciaan@educa.jcyl.es::9ecd63a0-7a78-4574-83c1-731e31c32909" providerId="AD" clId="Web-{4F659941-6668-4C7A-8F86-59FCA422AB17}" dt="2021-02-02T14:39:26.620" v="119" actId="14100"/>
          <ac:grpSpMkLst>
            <pc:docMk/>
            <pc:sldMk cId="4038442003" sldId="300"/>
            <ac:grpSpMk id="6" creationId="{71104956-B232-4922-BF9A-724CFA9EF0F0}"/>
          </ac:grpSpMkLst>
        </pc:grpChg>
        <pc:grpChg chg="mod">
          <ac:chgData name="JOAQUIN GARCIA ANDRES" userId="S::jgarciaan@educa.jcyl.es::9ecd63a0-7a78-4574-83c1-731e31c32909" providerId="AD" clId="Web-{4F659941-6668-4C7A-8F86-59FCA422AB17}" dt="2021-02-02T14:40:23.358" v="136" actId="1076"/>
          <ac:grpSpMkLst>
            <pc:docMk/>
            <pc:sldMk cId="4038442003" sldId="300"/>
            <ac:grpSpMk id="44" creationId="{8F6075BA-87E0-453A-AF4E-EE9C1C199E95}"/>
          </ac:grpSpMkLst>
        </pc:grpChg>
        <pc:picChg chg="mod">
          <ac:chgData name="JOAQUIN GARCIA ANDRES" userId="S::jgarciaan@educa.jcyl.es::9ecd63a0-7a78-4574-83c1-731e31c32909" providerId="AD" clId="Web-{4F659941-6668-4C7A-8F86-59FCA422AB17}" dt="2021-02-02T14:40:00.934" v="133" actId="1076"/>
          <ac:picMkLst>
            <pc:docMk/>
            <pc:sldMk cId="4038442003" sldId="300"/>
            <ac:picMk id="3" creationId="{4FFB54DD-2EA2-4304-9E21-B06A2C8F9B8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39:42.308" v="123" actId="1076"/>
          <ac:picMkLst>
            <pc:docMk/>
            <pc:sldMk cId="4038442003" sldId="300"/>
            <ac:picMk id="43" creationId="{7F0EEFA6-11C4-494E-86CE-0F67622CCFC3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0:23.420" v="142" actId="1076"/>
          <ac:picMkLst>
            <pc:docMk/>
            <pc:sldMk cId="4038442003" sldId="300"/>
            <ac:picMk id="52" creationId="{BA11BA5C-07B6-4C92-8795-6DB527253D0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0:23.436" v="143" actId="1076"/>
          <ac:picMkLst>
            <pc:docMk/>
            <pc:sldMk cId="4038442003" sldId="300"/>
            <ac:picMk id="53" creationId="{247061D6-1114-4E83-9442-ADBFB566BD0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0:23.451" v="144" actId="1076"/>
          <ac:picMkLst>
            <pc:docMk/>
            <pc:sldMk cId="4038442003" sldId="300"/>
            <ac:picMk id="54" creationId="{EAD13CED-7C63-4FC6-BB14-2F861569B1C5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0:23.467" v="145" actId="1076"/>
          <ac:picMkLst>
            <pc:docMk/>
            <pc:sldMk cId="4038442003" sldId="300"/>
            <ac:picMk id="55" creationId="{C2903C0D-9009-471C-8619-DC67DB0773C1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0:23.467" v="146" actId="1076"/>
          <ac:picMkLst>
            <pc:docMk/>
            <pc:sldMk cId="4038442003" sldId="300"/>
            <ac:picMk id="56" creationId="{198667FC-70AC-46B8-92DF-A4FBE49A81B1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36:08.234" v="821" actId="1076"/>
        <pc:sldMkLst>
          <pc:docMk/>
          <pc:sldMk cId="2779333022" sldId="301"/>
        </pc:sldMkLst>
        <pc:spChg chg="mod">
          <ac:chgData name="JOAQUIN GARCIA ANDRES" userId="S::jgarciaan@educa.jcyl.es::9ecd63a0-7a78-4574-83c1-731e31c32909" providerId="AD" clId="Web-{4F659941-6668-4C7A-8F86-59FCA422AB17}" dt="2021-02-02T15:31:04.263" v="739" actId="1076"/>
          <ac:spMkLst>
            <pc:docMk/>
            <pc:sldMk cId="2779333022" sldId="301"/>
            <ac:spMk id="66" creationId="{EEA1DB8D-61CB-4540-8342-2B762194876D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6:08.234" v="821" actId="1076"/>
          <ac:spMkLst>
            <pc:docMk/>
            <pc:sldMk cId="2779333022" sldId="301"/>
            <ac:spMk id="67" creationId="{27C444A9-A956-48F8-8C5C-6A0DF79225D3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31:14.170" v="743" actId="1076"/>
          <ac:picMkLst>
            <pc:docMk/>
            <pc:sldMk cId="2779333022" sldId="301"/>
            <ac:picMk id="63" creationId="{5EBE2A53-9868-4F14-B532-60ABCF86E16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1:16.436" v="744" actId="1076"/>
          <ac:picMkLst>
            <pc:docMk/>
            <pc:sldMk cId="2779333022" sldId="301"/>
            <ac:picMk id="64" creationId="{3FCF7723-90B8-4EFF-B0F2-2E534823081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5:43.154" v="816" actId="1076"/>
          <ac:picMkLst>
            <pc:docMk/>
            <pc:sldMk cId="2779333022" sldId="301"/>
            <ac:picMk id="65" creationId="{BC977F47-3073-40E6-B1AF-E933CD006AC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6:04.155" v="820" actId="1076"/>
          <ac:picMkLst>
            <pc:docMk/>
            <pc:sldMk cId="2779333022" sldId="301"/>
            <ac:picMk id="68" creationId="{268C921E-7D44-4A4B-A000-0929D9483206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10:34.819" v="491" actId="1076"/>
        <pc:sldMkLst>
          <pc:docMk/>
          <pc:sldMk cId="719277077" sldId="304"/>
        </pc:sldMkLst>
        <pc:picChg chg="mod">
          <ac:chgData name="JOAQUIN GARCIA ANDRES" userId="S::jgarciaan@educa.jcyl.es::9ecd63a0-7a78-4574-83c1-731e31c32909" providerId="AD" clId="Web-{4F659941-6668-4C7A-8F86-59FCA422AB17}" dt="2021-02-02T15:10:34.819" v="491" actId="1076"/>
          <ac:picMkLst>
            <pc:docMk/>
            <pc:sldMk cId="719277077" sldId="304"/>
            <ac:picMk id="7" creationId="{D6AF13BB-FC69-4254-A58C-63F3B1B7F1B3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34:41.291" v="815" actId="1076"/>
        <pc:sldMkLst>
          <pc:docMk/>
          <pc:sldMk cId="4030174478" sldId="305"/>
        </pc:sldMkLst>
        <pc:spChg chg="mod">
          <ac:chgData name="JOAQUIN GARCIA ANDRES" userId="S::jgarciaan@educa.jcyl.es::9ecd63a0-7a78-4574-83c1-731e31c32909" providerId="AD" clId="Web-{4F659941-6668-4C7A-8F86-59FCA422AB17}" dt="2021-02-02T15:33:53.538" v="794" actId="1076"/>
          <ac:spMkLst>
            <pc:docMk/>
            <pc:sldMk cId="4030174478" sldId="305"/>
            <ac:spMk id="7" creationId="{4B04AB55-734C-421A-939F-E3E8921AA10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3.538" v="795" actId="1076"/>
          <ac:spMkLst>
            <pc:docMk/>
            <pc:sldMk cId="4030174478" sldId="305"/>
            <ac:spMk id="9" creationId="{7AB5E337-4CB4-4DD3-9058-15C28B4260DE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3.617" v="804" actId="1076"/>
          <ac:spMkLst>
            <pc:docMk/>
            <pc:sldMk cId="4030174478" sldId="305"/>
            <ac:spMk id="45" creationId="{4CF1ED3A-A2F7-4496-96B5-715C5E7C7981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3.554" v="797" actId="1076"/>
          <ac:spMkLst>
            <pc:docMk/>
            <pc:sldMk cId="4030174478" sldId="305"/>
            <ac:spMk id="47" creationId="{FC7035B8-A1F2-4435-9036-25DD84F9AF99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4:36.541" v="814" actId="20577"/>
          <ac:spMkLst>
            <pc:docMk/>
            <pc:sldMk cId="4030174478" sldId="305"/>
            <ac:spMk id="49" creationId="{6079E296-B79B-4357-B977-2BA8950FA2F9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3.585" v="801" actId="1076"/>
          <ac:spMkLst>
            <pc:docMk/>
            <pc:sldMk cId="4030174478" sldId="305"/>
            <ac:spMk id="51" creationId="{80587494-7A24-4BA2-9572-B961EC9B4F6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3.601" v="803" actId="1076"/>
          <ac:spMkLst>
            <pc:docMk/>
            <pc:sldMk cId="4030174478" sldId="305"/>
            <ac:spMk id="53" creationId="{877C2712-947B-4233-AD11-AACFEBF375C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3:56.742" v="808" actId="1076"/>
          <ac:spMkLst>
            <pc:docMk/>
            <pc:sldMk cId="4030174478" sldId="305"/>
            <ac:spMk id="597" creationId="{00000000-0000-0000-0000-000000000000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33:53.632" v="806" actId="1076"/>
          <ac:picMkLst>
            <pc:docMk/>
            <pc:sldMk cId="4030174478" sldId="305"/>
            <ac:picMk id="3" creationId="{979AC7B2-A0DC-439A-BE79-363191A8624D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4:41.291" v="815" actId="1076"/>
          <ac:picMkLst>
            <pc:docMk/>
            <pc:sldMk cId="4030174478" sldId="305"/>
            <ac:picMk id="6" creationId="{01B9AE3B-ABEB-4B91-85D1-5AE482383913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4:00.633" v="809" actId="1076"/>
          <ac:picMkLst>
            <pc:docMk/>
            <pc:sldMk cId="4030174478" sldId="305"/>
            <ac:picMk id="8" creationId="{30C2D302-CFC5-42A4-86CD-DDD904EDE42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3:53.617" v="805" actId="1076"/>
          <ac:picMkLst>
            <pc:docMk/>
            <pc:sldMk cId="4030174478" sldId="305"/>
            <ac:picMk id="44" creationId="{8BBC3E90-3C9E-4305-9A60-E829575ABE98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3:53.554" v="796" actId="1076"/>
          <ac:picMkLst>
            <pc:docMk/>
            <pc:sldMk cId="4030174478" sldId="305"/>
            <ac:picMk id="46" creationId="{645FCF75-7565-42E8-87C4-E3C27459F19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3:53.570" v="798" actId="1076"/>
          <ac:picMkLst>
            <pc:docMk/>
            <pc:sldMk cId="4030174478" sldId="305"/>
            <ac:picMk id="48" creationId="{A9CDF3B8-2903-4EBB-B728-2FC5E8E6B1F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3:53.585" v="800" actId="1076"/>
          <ac:picMkLst>
            <pc:docMk/>
            <pc:sldMk cId="4030174478" sldId="305"/>
            <ac:picMk id="50" creationId="{FC49E854-FF6C-407A-B294-837CD2E962A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3:53.601" v="802" actId="1076"/>
          <ac:picMkLst>
            <pc:docMk/>
            <pc:sldMk cId="4030174478" sldId="305"/>
            <ac:picMk id="52" creationId="{C97C02C2-7910-41E4-9DEC-68BF988819FD}"/>
          </ac:picMkLst>
        </pc:picChg>
      </pc:sldChg>
      <pc:sldChg chg="addSp modSp">
        <pc:chgData name="JOAQUIN GARCIA ANDRES" userId="S::jgarciaan@educa.jcyl.es::9ecd63a0-7a78-4574-83c1-731e31c32909" providerId="AD" clId="Web-{4F659941-6668-4C7A-8F86-59FCA422AB17}" dt="2021-02-02T15:54:54.391" v="960" actId="1076"/>
        <pc:sldMkLst>
          <pc:docMk/>
          <pc:sldMk cId="1669985344" sldId="307"/>
        </pc:sldMkLst>
        <pc:picChg chg="add mod ord">
          <ac:chgData name="JOAQUIN GARCIA ANDRES" userId="S::jgarciaan@educa.jcyl.es::9ecd63a0-7a78-4574-83c1-731e31c32909" providerId="AD" clId="Web-{4F659941-6668-4C7A-8F86-59FCA422AB17}" dt="2021-02-02T15:54:38.281" v="955" actId="1076"/>
          <ac:picMkLst>
            <pc:docMk/>
            <pc:sldMk cId="1669985344" sldId="307"/>
            <ac:picMk id="2" creationId="{7601A83E-511B-4CAD-A062-D11E1032001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4:54.391" v="960" actId="1076"/>
          <ac:picMkLst>
            <pc:docMk/>
            <pc:sldMk cId="1669985344" sldId="307"/>
            <ac:picMk id="3" creationId="{5D1E876A-73DA-456D-B277-3344E5BF3F38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4:42.859" v="957" actId="1076"/>
          <ac:picMkLst>
            <pc:docMk/>
            <pc:sldMk cId="1669985344" sldId="307"/>
            <ac:picMk id="6" creationId="{3BF2F027-1C32-4DC9-AEB6-54CA66082067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4:48.125" v="959" actId="1076"/>
          <ac:picMkLst>
            <pc:docMk/>
            <pc:sldMk cId="1669985344" sldId="307"/>
            <ac:picMk id="7" creationId="{78DD15D5-4F65-4A74-BC0D-CF64E0247FB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4:25.248" v="951" actId="1076"/>
          <ac:picMkLst>
            <pc:docMk/>
            <pc:sldMk cId="1669985344" sldId="307"/>
            <ac:picMk id="1026" creationId="{346813D6-A180-472F-9ECC-4293FF2FD565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54:44.984" v="958" actId="1076"/>
          <ac:picMkLst>
            <pc:docMk/>
            <pc:sldMk cId="1669985344" sldId="307"/>
            <ac:picMk id="1028" creationId="{F0A34F99-D286-4F6F-BD9C-BB8CB40D2741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4:47:24.991" v="208" actId="1076"/>
        <pc:sldMkLst>
          <pc:docMk/>
          <pc:sldMk cId="1574471658" sldId="309"/>
        </pc:sldMkLst>
        <pc:spChg chg="mod">
          <ac:chgData name="JOAQUIN GARCIA ANDRES" userId="S::jgarciaan@educa.jcyl.es::9ecd63a0-7a78-4574-83c1-731e31c32909" providerId="AD" clId="Web-{4F659941-6668-4C7A-8F86-59FCA422AB17}" dt="2021-02-02T14:47:24.991" v="208" actId="1076"/>
          <ac:spMkLst>
            <pc:docMk/>
            <pc:sldMk cId="1574471658" sldId="309"/>
            <ac:spMk id="42" creationId="{6D7709C1-86D9-4093-9E08-342202E1CC53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7:02.270" v="204" actId="1076"/>
          <ac:spMkLst>
            <pc:docMk/>
            <pc:sldMk cId="1574471658" sldId="309"/>
            <ac:spMk id="44" creationId="{05920724-B189-4E12-B92E-FE631F0F7A88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7:08.490" v="205" actId="1076"/>
          <ac:spMkLst>
            <pc:docMk/>
            <pc:sldMk cId="1574471658" sldId="309"/>
            <ac:spMk id="45" creationId="{4646A47B-3216-4B17-8659-E79E0E4E4553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6:50.192" v="202" actId="1076"/>
          <ac:spMkLst>
            <pc:docMk/>
            <pc:sldMk cId="1574471658" sldId="309"/>
            <ac:spMk id="48" creationId="{CE6DDCB9-F0B5-49F1-AEB4-F64CFFC89BF2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4:46:57.739" v="203" actId="14100"/>
          <ac:picMkLst>
            <pc:docMk/>
            <pc:sldMk cId="1574471658" sldId="309"/>
            <ac:picMk id="7" creationId="{10CF7417-F545-4DBE-AD3E-CE38E328D193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7:19.146" v="207" actId="1076"/>
          <ac:picMkLst>
            <pc:docMk/>
            <pc:sldMk cId="1574471658" sldId="309"/>
            <ac:picMk id="11" creationId="{DD30EDD2-AA76-4A5B-A041-7D2EA01E2520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27:50.456" v="699" actId="1076"/>
        <pc:sldMkLst>
          <pc:docMk/>
          <pc:sldMk cId="2966263769" sldId="310"/>
        </pc:sldMkLst>
        <pc:spChg chg="mod">
          <ac:chgData name="JOAQUIN GARCIA ANDRES" userId="S::jgarciaan@educa.jcyl.es::9ecd63a0-7a78-4574-83c1-731e31c32909" providerId="AD" clId="Web-{4F659941-6668-4C7A-8F86-59FCA422AB17}" dt="2021-02-02T15:27:34.908" v="694" actId="1076"/>
          <ac:spMkLst>
            <pc:docMk/>
            <pc:sldMk cId="2966263769" sldId="310"/>
            <ac:spMk id="46" creationId="{DBA02471-574B-4C9E-978D-49ABB0117958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08:33.515" v="476" actId="1076"/>
          <ac:spMkLst>
            <pc:docMk/>
            <pc:sldMk cId="2966263769" sldId="310"/>
            <ac:spMk id="597" creationId="{00000000-0000-0000-0000-000000000000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27:44.752" v="697" actId="1076"/>
          <ac:picMkLst>
            <pc:docMk/>
            <pc:sldMk cId="2966263769" sldId="310"/>
            <ac:picMk id="4" creationId="{4AA7BF5F-331C-46D1-A46B-A07C2DAE94C5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7:50.456" v="699" actId="1076"/>
          <ac:picMkLst>
            <pc:docMk/>
            <pc:sldMk cId="2966263769" sldId="310"/>
            <ac:picMk id="7" creationId="{A8BA7037-6E1C-4D79-9DB5-1D7EB0A92DB1}"/>
          </ac:picMkLst>
        </pc:picChg>
      </pc:sldChg>
      <pc:sldChg chg="addSp modSp">
        <pc:chgData name="JOAQUIN GARCIA ANDRES" userId="S::jgarciaan@educa.jcyl.es::9ecd63a0-7a78-4574-83c1-731e31c32909" providerId="AD" clId="Web-{4F659941-6668-4C7A-8F86-59FCA422AB17}" dt="2021-02-02T14:42:58.241" v="159" actId="1076"/>
        <pc:sldMkLst>
          <pc:docMk/>
          <pc:sldMk cId="1616303442" sldId="311"/>
        </pc:sldMkLst>
        <pc:picChg chg="add mod">
          <ac:chgData name="JOAQUIN GARCIA ANDRES" userId="S::jgarciaan@educa.jcyl.es::9ecd63a0-7a78-4574-83c1-731e31c32909" providerId="AD" clId="Web-{4F659941-6668-4C7A-8F86-59FCA422AB17}" dt="2021-02-02T14:42:44.740" v="156" actId="1076"/>
          <ac:picMkLst>
            <pc:docMk/>
            <pc:sldMk cId="1616303442" sldId="311"/>
            <ac:picMk id="3" creationId="{AA2FBD12-61B8-45BD-95BE-CD52F456CC2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2:58.210" v="158" actId="1076"/>
          <ac:picMkLst>
            <pc:docMk/>
            <pc:sldMk cId="1616303442" sldId="311"/>
            <ac:picMk id="42" creationId="{EA4D9741-EF55-4E47-AAF8-203B02A67DE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2:58.241" v="159" actId="1076"/>
          <ac:picMkLst>
            <pc:docMk/>
            <pc:sldMk cId="1616303442" sldId="311"/>
            <ac:picMk id="65" creationId="{BC977F47-3073-40E6-B1AF-E933CD006AC9}"/>
          </ac:picMkLst>
        </pc:picChg>
      </pc:sldChg>
      <pc:sldChg chg="addSp delSp modSp">
        <pc:chgData name="JOAQUIN GARCIA ANDRES" userId="S::jgarciaan@educa.jcyl.es::9ecd63a0-7a78-4574-83c1-731e31c32909" providerId="AD" clId="Web-{4F659941-6668-4C7A-8F86-59FCA422AB17}" dt="2021-02-02T15:27:17.688" v="691"/>
        <pc:sldMkLst>
          <pc:docMk/>
          <pc:sldMk cId="1058110439" sldId="314"/>
        </pc:sldMkLst>
        <pc:spChg chg="mod">
          <ac:chgData name="JOAQUIN GARCIA ANDRES" userId="S::jgarciaan@educa.jcyl.es::9ecd63a0-7a78-4574-83c1-731e31c32909" providerId="AD" clId="Web-{4F659941-6668-4C7A-8F86-59FCA422AB17}" dt="2021-02-02T15:08:56.204" v="478" actId="20577"/>
          <ac:spMkLst>
            <pc:docMk/>
            <pc:sldMk cId="1058110439" sldId="314"/>
            <ac:spMk id="42" creationId="{5B2CF268-2641-4C59-BE82-D6EB9C2D51FF}"/>
          </ac:spMkLst>
        </pc:spChg>
        <pc:grpChg chg="add">
          <ac:chgData name="JOAQUIN GARCIA ANDRES" userId="S::jgarciaan@educa.jcyl.es::9ecd63a0-7a78-4574-83c1-731e31c32909" providerId="AD" clId="Web-{4F659941-6668-4C7A-8F86-59FCA422AB17}" dt="2021-02-02T14:57:26.071" v="356"/>
          <ac:grpSpMkLst>
            <pc:docMk/>
            <pc:sldMk cId="1058110439" sldId="314"/>
            <ac:grpSpMk id="9" creationId="{BBA7FB97-D784-48DB-AD15-D726C3695390}"/>
          </ac:grpSpMkLst>
        </pc:grpChg>
        <pc:grpChg chg="del mod">
          <ac:chgData name="JOAQUIN GARCIA ANDRES" userId="S::jgarciaan@educa.jcyl.es::9ecd63a0-7a78-4574-83c1-731e31c32909" providerId="AD" clId="Web-{4F659941-6668-4C7A-8F86-59FCA422AB17}" dt="2021-02-02T14:57:01.492" v="351"/>
          <ac:grpSpMkLst>
            <pc:docMk/>
            <pc:sldMk cId="1058110439" sldId="314"/>
            <ac:grpSpMk id="13" creationId="{13956D5C-53B9-4EDB-8914-946C15CDF79D}"/>
          </ac:grpSpMkLst>
        </pc:grpChg>
        <pc:picChg chg="del mod">
          <ac:chgData name="JOAQUIN GARCIA ANDRES" userId="S::jgarciaan@educa.jcyl.es::9ecd63a0-7a78-4574-83c1-731e31c32909" providerId="AD" clId="Web-{4F659941-6668-4C7A-8F86-59FCA422AB17}" dt="2021-02-02T14:59:10.765" v="365"/>
          <ac:picMkLst>
            <pc:docMk/>
            <pc:sldMk cId="1058110439" sldId="314"/>
            <ac:picMk id="3" creationId="{D1D4C083-84F8-48AC-8C5E-A02CC64FC46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02:13.760" v="403" actId="1076"/>
          <ac:picMkLst>
            <pc:docMk/>
            <pc:sldMk cId="1058110439" sldId="314"/>
            <ac:picMk id="4" creationId="{B3398D0C-8353-4B7B-B24D-8E3E32B610A6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4:56:16.677" v="343"/>
          <ac:picMkLst>
            <pc:docMk/>
            <pc:sldMk cId="1058110439" sldId="314"/>
            <ac:picMk id="6" creationId="{93C96BFE-E2F0-4827-9E45-1AF3311ECF5D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4:57:13.586" v="355"/>
          <ac:picMkLst>
            <pc:docMk/>
            <pc:sldMk cId="1058110439" sldId="314"/>
            <ac:picMk id="7" creationId="{D14C71F0-97E0-4D63-8567-1156C669EF0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11:17.446" v="494" actId="1076"/>
          <ac:picMkLst>
            <pc:docMk/>
            <pc:sldMk cId="1058110439" sldId="314"/>
            <ac:picMk id="8" creationId="{8FD3E81B-6E78-4A90-9955-89DD07C1503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11:13.540" v="493" actId="1076"/>
          <ac:picMkLst>
            <pc:docMk/>
            <pc:sldMk cId="1058110439" sldId="314"/>
            <ac:picMk id="10" creationId="{F812B128-C0C1-400D-B83D-EC557BAC61F1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27:16.344" v="690"/>
          <ac:picMkLst>
            <pc:docMk/>
            <pc:sldMk cId="1058110439" sldId="314"/>
            <ac:picMk id="11" creationId="{0D3AB6B6-88EF-442C-AF6C-13B68C4D0030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7:17.688" v="691"/>
          <ac:picMkLst>
            <pc:docMk/>
            <pc:sldMk cId="1058110439" sldId="314"/>
            <ac:picMk id="12" creationId="{55132EEC-CF88-4DE2-BD44-AC615F7CBE44}"/>
          </ac:picMkLst>
        </pc:picChg>
        <pc:picChg chg="del">
          <ac:chgData name="JOAQUIN GARCIA ANDRES" userId="S::jgarciaan@educa.jcyl.es::9ecd63a0-7a78-4574-83c1-731e31c32909" providerId="AD" clId="Web-{4F659941-6668-4C7A-8F86-59FCA422AB17}" dt="2021-02-02T14:56:15.770" v="342"/>
          <ac:picMkLst>
            <pc:docMk/>
            <pc:sldMk cId="1058110439" sldId="314"/>
            <ac:picMk id="41" creationId="{BAC0E666-A343-415C-BF52-D3EC9C9EE34E}"/>
          </ac:picMkLst>
        </pc:picChg>
        <pc:cxnChg chg="mod">
          <ac:chgData name="JOAQUIN GARCIA ANDRES" userId="S::jgarciaan@educa.jcyl.es::9ecd63a0-7a78-4574-83c1-731e31c32909" providerId="AD" clId="Web-{4F659941-6668-4C7A-8F86-59FCA422AB17}" dt="2021-02-02T14:57:01.492" v="351"/>
          <ac:cxnSpMkLst>
            <pc:docMk/>
            <pc:sldMk cId="1058110439" sldId="314"/>
            <ac:cxnSpMk id="16" creationId="{781B17BC-6C11-415E-8AA6-5B8B1E75EEDA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57:01.492" v="351"/>
          <ac:cxnSpMkLst>
            <pc:docMk/>
            <pc:sldMk cId="1058110439" sldId="314"/>
            <ac:cxnSpMk id="24" creationId="{1AF0DDBB-2DB9-4B62-9BD9-AA5790FDAD4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57:01.492" v="351"/>
          <ac:cxnSpMkLst>
            <pc:docMk/>
            <pc:sldMk cId="1058110439" sldId="314"/>
            <ac:cxnSpMk id="25" creationId="{31C63D81-9795-4030-900D-A1F0D6D33E72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57:01.492" v="351"/>
          <ac:cxnSpMkLst>
            <pc:docMk/>
            <pc:sldMk cId="1058110439" sldId="314"/>
            <ac:cxnSpMk id="26" creationId="{B605F21B-5395-438C-8F6C-D1FF63FF289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57:01.492" v="351"/>
          <ac:cxnSpMkLst>
            <pc:docMk/>
            <pc:sldMk cId="1058110439" sldId="314"/>
            <ac:cxnSpMk id="40" creationId="{F324C720-27AD-45F4-B0FF-73C54E558F55}"/>
          </ac:cxnSpMkLst>
        </pc:cxnChg>
      </pc:sldChg>
      <pc:sldChg chg="addSp delSp modSp addAnim delAnim">
        <pc:chgData name="JOAQUIN GARCIA ANDRES" userId="S::jgarciaan@educa.jcyl.es::9ecd63a0-7a78-4574-83c1-731e31c32909" providerId="AD" clId="Web-{4F659941-6668-4C7A-8F86-59FCA422AB17}" dt="2021-02-02T15:43:15.586" v="877" actId="1076"/>
        <pc:sldMkLst>
          <pc:docMk/>
          <pc:sldMk cId="3048670041" sldId="316"/>
        </pc:sldMkLst>
        <pc:spChg chg="mod">
          <ac:chgData name="JOAQUIN GARCIA ANDRES" userId="S::jgarciaan@educa.jcyl.es::9ecd63a0-7a78-4574-83c1-731e31c32909" providerId="AD" clId="Web-{4F659941-6668-4C7A-8F86-59FCA422AB17}" dt="2021-02-02T15:30:21.777" v="726" actId="1076"/>
          <ac:spMkLst>
            <pc:docMk/>
            <pc:sldMk cId="3048670041" sldId="316"/>
            <ac:spMk id="4" creationId="{1C2492D6-1808-401C-B3C9-4DB8C53A0689}"/>
          </ac:spMkLst>
        </pc:spChg>
        <pc:spChg chg="add del mod">
          <ac:chgData name="JOAQUIN GARCIA ANDRES" userId="S::jgarciaan@educa.jcyl.es::9ecd63a0-7a78-4574-83c1-731e31c32909" providerId="AD" clId="Web-{4F659941-6668-4C7A-8F86-59FCA422AB17}" dt="2021-02-02T15:08:06.326" v="475"/>
          <ac:spMkLst>
            <pc:docMk/>
            <pc:sldMk cId="3048670041" sldId="316"/>
            <ac:spMk id="12" creationId="{1A9B80DB-CB8D-4ADD-86BE-1B6F99EC5071}"/>
          </ac:spMkLst>
        </pc:spChg>
        <pc:spChg chg="add">
          <ac:chgData name="JOAQUIN GARCIA ANDRES" userId="S::jgarciaan@educa.jcyl.es::9ecd63a0-7a78-4574-83c1-731e31c32909" providerId="AD" clId="Web-{4F659941-6668-4C7A-8F86-59FCA422AB17}" dt="2021-02-02T15:08:01.545" v="474"/>
          <ac:spMkLst>
            <pc:docMk/>
            <pc:sldMk cId="3048670041" sldId="316"/>
            <ac:spMk id="17" creationId="{50B11A24-BC50-44EE-B5BF-3D77209E7C4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0:21.777" v="727" actId="1076"/>
          <ac:spMkLst>
            <pc:docMk/>
            <pc:sldMk cId="3048670041" sldId="316"/>
            <ac:spMk id="44" creationId="{7254F807-8149-4EA6-949D-AEFE58D96DC8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29:09.882" v="713" actId="1076"/>
          <ac:spMkLst>
            <pc:docMk/>
            <pc:sldMk cId="3048670041" sldId="316"/>
            <ac:spMk id="47" creationId="{8E101DB3-2BA0-4423-8806-C702670C1D8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29:20.070" v="715" actId="20577"/>
          <ac:spMkLst>
            <pc:docMk/>
            <pc:sldMk cId="3048670041" sldId="316"/>
            <ac:spMk id="48" creationId="{DA64FF42-D0E9-46B4-A16A-90F6D54F5475}"/>
          </ac:spMkLst>
        </pc:spChg>
        <pc:spChg chg="del mod">
          <ac:chgData name="JOAQUIN GARCIA ANDRES" userId="S::jgarciaan@educa.jcyl.es::9ecd63a0-7a78-4574-83c1-731e31c32909" providerId="AD" clId="Web-{4F659941-6668-4C7A-8F86-59FCA422AB17}" dt="2021-02-02T15:07:52.185" v="473"/>
          <ac:spMkLst>
            <pc:docMk/>
            <pc:sldMk cId="3048670041" sldId="316"/>
            <ac:spMk id="597" creationId="{00000000-0000-0000-0000-000000000000}"/>
          </ac:spMkLst>
        </pc:spChg>
        <pc:grpChg chg="add">
          <ac:chgData name="JOAQUIN GARCIA ANDRES" userId="S::jgarciaan@educa.jcyl.es::9ecd63a0-7a78-4574-83c1-731e31c32909" providerId="AD" clId="Web-{4F659941-6668-4C7A-8F86-59FCA422AB17}" dt="2021-02-02T14:44:53.357" v="186"/>
          <ac:grpSpMkLst>
            <pc:docMk/>
            <pc:sldMk cId="3048670041" sldId="316"/>
            <ac:grpSpMk id="10" creationId="{EBAD44AA-330A-4413-AE42-B1EDA5161277}"/>
          </ac:grpSpMkLst>
        </pc:grpChg>
        <pc:grpChg chg="del mod">
          <ac:chgData name="JOAQUIN GARCIA ANDRES" userId="S::jgarciaan@educa.jcyl.es::9ecd63a0-7a78-4574-83c1-731e31c32909" providerId="AD" clId="Web-{4F659941-6668-4C7A-8F86-59FCA422AB17}" dt="2021-02-02T14:44:41.169" v="184"/>
          <ac:grpSpMkLst>
            <pc:docMk/>
            <pc:sldMk cId="3048670041" sldId="316"/>
            <ac:grpSpMk id="13" creationId="{13956D5C-53B9-4EDB-8914-946C15CDF79D}"/>
          </ac:grpSpMkLst>
        </pc:grpChg>
        <pc:picChg chg="mod">
          <ac:chgData name="JOAQUIN GARCIA ANDRES" userId="S::jgarciaan@educa.jcyl.es::9ecd63a0-7a78-4574-83c1-731e31c32909" providerId="AD" clId="Web-{4F659941-6668-4C7A-8F86-59FCA422AB17}" dt="2021-02-02T15:30:21.792" v="728" actId="1076"/>
          <ac:picMkLst>
            <pc:docMk/>
            <pc:sldMk cId="3048670041" sldId="316"/>
            <ac:picMk id="3" creationId="{60C9BF11-D3C3-4D18-BC11-77D478EB995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0:48.653" v="738" actId="1076"/>
          <ac:picMkLst>
            <pc:docMk/>
            <pc:sldMk cId="3048670041" sldId="316"/>
            <ac:picMk id="6" creationId="{E4F1AA1F-FBB3-468E-BD2F-7102A3D0C255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0:42.747" v="737" actId="1076"/>
          <ac:picMkLst>
            <pc:docMk/>
            <pc:sldMk cId="3048670041" sldId="316"/>
            <ac:picMk id="7" creationId="{3E156805-070B-4E8C-98E7-7F10FD1C555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3:15.586" v="877" actId="1076"/>
          <ac:picMkLst>
            <pc:docMk/>
            <pc:sldMk cId="3048670041" sldId="316"/>
            <ac:picMk id="8" creationId="{B0E9E368-81F6-4E9D-9693-9EC5809B014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0:33.840" v="734" actId="1076"/>
          <ac:picMkLst>
            <pc:docMk/>
            <pc:sldMk cId="3048670041" sldId="316"/>
            <ac:picMk id="9" creationId="{18E7865A-9983-4050-99A9-2BDA3F0D240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0:21.792" v="729" actId="1076"/>
          <ac:picMkLst>
            <pc:docMk/>
            <pc:sldMk cId="3048670041" sldId="316"/>
            <ac:picMk id="43" creationId="{2491E9D2-0CD4-4117-8789-45771C0390D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9:52.775" v="722" actId="1076"/>
          <ac:picMkLst>
            <pc:docMk/>
            <pc:sldMk cId="3048670041" sldId="316"/>
            <ac:picMk id="45" creationId="{21F82EE8-11FC-4D6D-BCF3-F0F1DF21E66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9:55.025" v="723" actId="1076"/>
          <ac:picMkLst>
            <pc:docMk/>
            <pc:sldMk cId="3048670041" sldId="316"/>
            <ac:picMk id="46" creationId="{AB9E13D2-9F4B-4E00-8639-C157B73425A6}"/>
          </ac:picMkLst>
        </pc:picChg>
        <pc:cxnChg chg="mod">
          <ac:chgData name="JOAQUIN GARCIA ANDRES" userId="S::jgarciaan@educa.jcyl.es::9ecd63a0-7a78-4574-83c1-731e31c32909" providerId="AD" clId="Web-{4F659941-6668-4C7A-8F86-59FCA422AB17}" dt="2021-02-02T14:44:41.169" v="184"/>
          <ac:cxnSpMkLst>
            <pc:docMk/>
            <pc:sldMk cId="3048670041" sldId="316"/>
            <ac:cxnSpMk id="16" creationId="{781B17BC-6C11-415E-8AA6-5B8B1E75EEDA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44:41.169" v="184"/>
          <ac:cxnSpMkLst>
            <pc:docMk/>
            <pc:sldMk cId="3048670041" sldId="316"/>
            <ac:cxnSpMk id="24" creationId="{1AF0DDBB-2DB9-4B62-9BD9-AA5790FDAD4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44:41.169" v="184"/>
          <ac:cxnSpMkLst>
            <pc:docMk/>
            <pc:sldMk cId="3048670041" sldId="316"/>
            <ac:cxnSpMk id="25" creationId="{31C63D81-9795-4030-900D-A1F0D6D33E72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44:41.169" v="184"/>
          <ac:cxnSpMkLst>
            <pc:docMk/>
            <pc:sldMk cId="3048670041" sldId="316"/>
            <ac:cxnSpMk id="26" creationId="{B605F21B-5395-438C-8F6C-D1FF63FF2896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4:44:41.169" v="184"/>
          <ac:cxnSpMkLst>
            <pc:docMk/>
            <pc:sldMk cId="3048670041" sldId="316"/>
            <ac:cxnSpMk id="40" creationId="{F324C720-27AD-45F4-B0FF-73C54E558F55}"/>
          </ac:cxnSpMkLst>
        </pc:cxnChg>
      </pc:sldChg>
      <pc:sldChg chg="modSp">
        <pc:chgData name="JOAQUIN GARCIA ANDRES" userId="S::jgarciaan@educa.jcyl.es::9ecd63a0-7a78-4574-83c1-731e31c32909" providerId="AD" clId="Web-{4F659941-6668-4C7A-8F86-59FCA422AB17}" dt="2021-02-02T15:44:18.058" v="894" actId="20577"/>
        <pc:sldMkLst>
          <pc:docMk/>
          <pc:sldMk cId="3950303469" sldId="320"/>
        </pc:sldMkLst>
        <pc:spChg chg="mod">
          <ac:chgData name="JOAQUIN GARCIA ANDRES" userId="S::jgarciaan@educa.jcyl.es::9ecd63a0-7a78-4574-83c1-731e31c32909" providerId="AD" clId="Web-{4F659941-6668-4C7A-8F86-59FCA422AB17}" dt="2021-02-02T15:43:43.494" v="878" actId="1076"/>
          <ac:spMkLst>
            <pc:docMk/>
            <pc:sldMk cId="3950303469" sldId="320"/>
            <ac:spMk id="17" creationId="{CC70638E-7932-42FA-B7CB-0A91A1B758AD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3:43.494" v="879" actId="1076"/>
          <ac:spMkLst>
            <pc:docMk/>
            <pc:sldMk cId="3950303469" sldId="320"/>
            <ac:spMk id="18" creationId="{72B4A800-C700-4C04-9ACC-BE904BBB54B3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4:04.542" v="891" actId="20577"/>
          <ac:spMkLst>
            <pc:docMk/>
            <pc:sldMk cId="3950303469" sldId="320"/>
            <ac:spMk id="41" creationId="{F66AFF3D-2941-4A69-B0D2-A52C96CF9EF9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4:18.058" v="894" actId="20577"/>
          <ac:spMkLst>
            <pc:docMk/>
            <pc:sldMk cId="3950303469" sldId="320"/>
            <ac:spMk id="45" creationId="{C6F42C76-4AD8-4F41-9067-62CC44E5ACDF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3:43.541" v="885" actId="1076"/>
          <ac:spMkLst>
            <pc:docMk/>
            <pc:sldMk cId="3950303469" sldId="320"/>
            <ac:spMk id="49" creationId="{17DCCE75-BA3B-471C-A809-B9CFF5609A7C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43:43.556" v="886" actId="1076"/>
          <ac:picMkLst>
            <pc:docMk/>
            <pc:sldMk cId="3950303469" sldId="320"/>
            <ac:picMk id="4" creationId="{AA3CCE2C-91DC-4C56-964C-6F5AD2BFC2D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3:43.509" v="880" actId="1076"/>
          <ac:picMkLst>
            <pc:docMk/>
            <pc:sldMk cId="3950303469" sldId="320"/>
            <ac:picMk id="19" creationId="{5C5CB434-3345-42B8-9604-AFB75C751BF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3:43.525" v="882" actId="1076"/>
          <ac:picMkLst>
            <pc:docMk/>
            <pc:sldMk cId="3950303469" sldId="320"/>
            <ac:picMk id="44" creationId="{6C66ED32-A547-447E-8B06-12F3DB0B3E6D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3:43.541" v="884" actId="1076"/>
          <ac:picMkLst>
            <pc:docMk/>
            <pc:sldMk cId="3950303469" sldId="320"/>
            <ac:picMk id="48" creationId="{F0EFF69F-948A-4CAC-AD54-AF8E165CEB35}"/>
          </ac:picMkLst>
        </pc:picChg>
      </pc:sldChg>
      <pc:sldChg chg="addSp delSp modSp addAnim delAnim">
        <pc:chgData name="JOAQUIN GARCIA ANDRES" userId="S::jgarciaan@educa.jcyl.es::9ecd63a0-7a78-4574-83c1-731e31c32909" providerId="AD" clId="Web-{4F659941-6668-4C7A-8F86-59FCA422AB17}" dt="2021-02-02T15:27:12.844" v="689" actId="1076"/>
        <pc:sldMkLst>
          <pc:docMk/>
          <pc:sldMk cId="1663155570" sldId="327"/>
        </pc:sldMkLst>
        <pc:spChg chg="mod">
          <ac:chgData name="JOAQUIN GARCIA ANDRES" userId="S::jgarciaan@educa.jcyl.es::9ecd63a0-7a78-4574-83c1-731e31c32909" providerId="AD" clId="Web-{4F659941-6668-4C7A-8F86-59FCA422AB17}" dt="2021-02-02T15:04:41.690" v="450"/>
          <ac:spMkLst>
            <pc:docMk/>
            <pc:sldMk cId="1663155570" sldId="327"/>
            <ac:spMk id="6" creationId="{EDB21D35-7173-4057-AA17-48B99E6137C6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05:08.941" v="455"/>
          <ac:spMkLst>
            <pc:docMk/>
            <pc:sldMk cId="1663155570" sldId="327"/>
            <ac:spMk id="7" creationId="{65CB515E-997D-4396-8840-B0C5A1FAB8E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05:39.662" v="458" actId="20577"/>
          <ac:spMkLst>
            <pc:docMk/>
            <pc:sldMk cId="1663155570" sldId="327"/>
            <ac:spMk id="10" creationId="{FAB5E14C-47A1-4785-862A-C4E9473645F7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00:39.379" v="385" actId="20577"/>
          <ac:spMkLst>
            <pc:docMk/>
            <pc:sldMk cId="1663155570" sldId="327"/>
            <ac:spMk id="42" creationId="{7726646C-C914-4A9E-83C5-71A30BC2953B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00:47.895" v="386" actId="1076"/>
          <ac:picMkLst>
            <pc:docMk/>
            <pc:sldMk cId="1663155570" sldId="327"/>
            <ac:picMk id="3" creationId="{EE72C42E-3B9C-4921-A61F-0BFF4F5E01C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7:12.844" v="689" actId="1076"/>
          <ac:picMkLst>
            <pc:docMk/>
            <pc:sldMk cId="1663155570" sldId="327"/>
            <ac:picMk id="4" creationId="{6B9C7512-CD1F-431E-89BA-AF34EAE522C2}"/>
          </ac:picMkLst>
        </pc:picChg>
        <pc:picChg chg="add del mod">
          <ac:chgData name="JOAQUIN GARCIA ANDRES" userId="S::jgarciaan@educa.jcyl.es::9ecd63a0-7a78-4574-83c1-731e31c32909" providerId="AD" clId="Web-{4F659941-6668-4C7A-8F86-59FCA422AB17}" dt="2021-02-02T15:27:06.500" v="687"/>
          <ac:picMkLst>
            <pc:docMk/>
            <pc:sldMk cId="1663155570" sldId="327"/>
            <ac:picMk id="8" creationId="{BB740462-2386-4CB7-B9BF-C98575FB0288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01:52.711" v="401"/>
          <ac:picMkLst>
            <pc:docMk/>
            <pc:sldMk cId="1663155570" sldId="327"/>
            <ac:picMk id="11" creationId="{42EAE210-7318-4414-B68B-4C5D4D16DC7F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02:03.618" v="402"/>
          <ac:picMkLst>
            <pc:docMk/>
            <pc:sldMk cId="1663155570" sldId="327"/>
            <ac:picMk id="12" creationId="{D285D743-FB3D-4ECC-B5C2-E8FD999D5913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7:07.453" v="688"/>
          <ac:picMkLst>
            <pc:docMk/>
            <pc:sldMk cId="1663155570" sldId="327"/>
            <ac:picMk id="17" creationId="{F09D1C89-FA37-49A3-A890-A9BD69FDC45D}"/>
          </ac:picMkLst>
        </pc:picChg>
        <pc:picChg chg="del">
          <ac:chgData name="JOAQUIN GARCIA ANDRES" userId="S::jgarciaan@educa.jcyl.es::9ecd63a0-7a78-4574-83c1-731e31c32909" providerId="AD" clId="Web-{4F659941-6668-4C7A-8F86-59FCA422AB17}" dt="2021-02-02T15:01:48.586" v="399"/>
          <ac:picMkLst>
            <pc:docMk/>
            <pc:sldMk cId="1663155570" sldId="327"/>
            <ac:picMk id="41" creationId="{BAC0E666-A343-415C-BF52-D3EC9C9EE34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06:42.478" v="467" actId="1076"/>
          <ac:picMkLst>
            <pc:docMk/>
            <pc:sldMk cId="1663155570" sldId="327"/>
            <ac:picMk id="45" creationId="{B53F3CD7-4AE6-4242-8C96-B9470D6E7B15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03:59.375" v="445" actId="1076"/>
          <ac:picMkLst>
            <pc:docMk/>
            <pc:sldMk cId="1663155570" sldId="327"/>
            <ac:picMk id="47" creationId="{7DB05D94-BB30-4FDA-8DDD-6E2866E7E33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01:33.835" v="395" actId="1076"/>
          <ac:picMkLst>
            <pc:docMk/>
            <pc:sldMk cId="1663155570" sldId="327"/>
            <ac:picMk id="48" creationId="{574A9B11-6EF9-4724-8FB4-06D7F740A3FD}"/>
          </ac:picMkLst>
        </pc:picChg>
        <pc:cxnChg chg="mod">
          <ac:chgData name="JOAQUIN GARCIA ANDRES" userId="S::jgarciaan@educa.jcyl.es::9ecd63a0-7a78-4574-83c1-731e31c32909" providerId="AD" clId="Web-{4F659941-6668-4C7A-8F86-59FCA422AB17}" dt="2021-02-02T15:00:53.146" v="387" actId="1076"/>
          <ac:cxnSpMkLst>
            <pc:docMk/>
            <pc:sldMk cId="1663155570" sldId="327"/>
            <ac:cxnSpMk id="9" creationId="{18D8BB61-E84F-4E69-9BD6-3FCE59327FB9}"/>
          </ac:cxnSpMkLst>
        </pc:cxnChg>
        <pc:cxnChg chg="mod">
          <ac:chgData name="JOAQUIN GARCIA ANDRES" userId="S::jgarciaan@educa.jcyl.es::9ecd63a0-7a78-4574-83c1-731e31c32909" providerId="AD" clId="Web-{4F659941-6668-4C7A-8F86-59FCA422AB17}" dt="2021-02-02T15:05:21.129" v="457" actId="14100"/>
          <ac:cxnSpMkLst>
            <pc:docMk/>
            <pc:sldMk cId="1663155570" sldId="327"/>
            <ac:cxnSpMk id="43" creationId="{E9233505-F313-4388-A89C-F40E3FFEA8A8}"/>
          </ac:cxnSpMkLst>
        </pc:cxnChg>
      </pc:sldChg>
      <pc:sldChg chg="addSp delSp modSp">
        <pc:chgData name="JOAQUIN GARCIA ANDRES" userId="S::jgarciaan@educa.jcyl.es::9ecd63a0-7a78-4574-83c1-731e31c32909" providerId="AD" clId="Web-{4F659941-6668-4C7A-8F86-59FCA422AB17}" dt="2021-02-02T16:00:34.175" v="999" actId="1076"/>
        <pc:sldMkLst>
          <pc:docMk/>
          <pc:sldMk cId="1869011134" sldId="329"/>
        </pc:sldMkLst>
        <pc:spChg chg="mod">
          <ac:chgData name="JOAQUIN GARCIA ANDRES" userId="S::jgarciaan@educa.jcyl.es::9ecd63a0-7a78-4574-83c1-731e31c32909" providerId="AD" clId="Web-{4F659941-6668-4C7A-8F86-59FCA422AB17}" dt="2021-02-02T15:38:22.522" v="847" actId="20577"/>
          <ac:spMkLst>
            <pc:docMk/>
            <pc:sldMk cId="1869011134" sldId="329"/>
            <ac:spMk id="43" creationId="{F0417EB1-4975-4D59-A517-C0FF7F138012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8:17.194" v="845" actId="20577"/>
          <ac:spMkLst>
            <pc:docMk/>
            <pc:sldMk cId="1869011134" sldId="329"/>
            <ac:spMk id="44" creationId="{372D09A7-480F-487B-AF6D-B45E424A68BF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06:13.757" v="465" actId="1076"/>
          <ac:picMkLst>
            <pc:docMk/>
            <pc:sldMk cId="1869011134" sldId="329"/>
            <ac:picMk id="3" creationId="{A0BCB105-2B15-4260-BD1B-BFFCD67F9B9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06:11.648" v="464" actId="1076"/>
          <ac:picMkLst>
            <pc:docMk/>
            <pc:sldMk cId="1869011134" sldId="329"/>
            <ac:picMk id="4" creationId="{3DA47DB9-D08E-4860-9D75-131D175B51C8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4:56:12.942" v="341"/>
          <ac:picMkLst>
            <pc:docMk/>
            <pc:sldMk cId="1869011134" sldId="329"/>
            <ac:picMk id="6" creationId="{99C6E22C-B8F2-4521-AE2E-79F8D9F6F9B8}"/>
          </ac:picMkLst>
        </pc:picChg>
        <pc:picChg chg="del mod">
          <ac:chgData name="JOAQUIN GARCIA ANDRES" userId="S::jgarciaan@educa.jcyl.es::9ecd63a0-7a78-4574-83c1-731e31c32909" providerId="AD" clId="Web-{4F659941-6668-4C7A-8F86-59FCA422AB17}" dt="2021-02-02T15:27:19.423" v="692"/>
          <ac:picMkLst>
            <pc:docMk/>
            <pc:sldMk cId="1869011134" sldId="329"/>
            <ac:picMk id="7" creationId="{2CC726A3-2184-458C-96F0-2A3E3C90BDCD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7:21.095" v="693"/>
          <ac:picMkLst>
            <pc:docMk/>
            <pc:sldMk cId="1869011134" sldId="329"/>
            <ac:picMk id="8" creationId="{4BCB43FA-8CF6-40E9-B5E0-B8C61B7E2B2D}"/>
          </ac:picMkLst>
        </pc:picChg>
        <pc:picChg chg="add mod">
          <ac:chgData name="JOAQUIN GARCIA ANDRES" userId="S::jgarciaan@educa.jcyl.es::9ecd63a0-7a78-4574-83c1-731e31c32909" providerId="AD" clId="Web-{4F659941-6668-4C7A-8F86-59FCA422AB17}" dt="2021-02-02T16:00:34.175" v="999" actId="1076"/>
          <ac:picMkLst>
            <pc:docMk/>
            <pc:sldMk cId="1869011134" sldId="329"/>
            <ac:picMk id="9" creationId="{1318A4FE-B663-494C-AD86-A68F117C006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6:00:25.816" v="997" actId="1076"/>
          <ac:picMkLst>
            <pc:docMk/>
            <pc:sldMk cId="1869011134" sldId="329"/>
            <ac:picMk id="12" creationId="{7A105B9B-6C56-4D66-BA0B-22280DD9C837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6:00:25.831" v="998" actId="1076"/>
          <ac:picMkLst>
            <pc:docMk/>
            <pc:sldMk cId="1869011134" sldId="329"/>
            <ac:picMk id="18" creationId="{C887B1E9-35E0-46C7-9254-16AC89AC39DF}"/>
          </ac:picMkLst>
        </pc:picChg>
        <pc:picChg chg="del">
          <ac:chgData name="JOAQUIN GARCIA ANDRES" userId="S::jgarciaan@educa.jcyl.es::9ecd63a0-7a78-4574-83c1-731e31c32909" providerId="AD" clId="Web-{4F659941-6668-4C7A-8F86-59FCA422AB17}" dt="2021-02-02T14:56:12.036" v="340"/>
          <ac:picMkLst>
            <pc:docMk/>
            <pc:sldMk cId="1869011134" sldId="329"/>
            <ac:picMk id="41" creationId="{BAC0E666-A343-415C-BF52-D3EC9C9EE34E}"/>
          </ac:picMkLst>
        </pc:picChg>
      </pc:sldChg>
      <pc:sldChg chg="addSp delSp modSp addAnim delAnim">
        <pc:chgData name="JOAQUIN GARCIA ANDRES" userId="S::jgarciaan@educa.jcyl.es::9ecd63a0-7a78-4574-83c1-731e31c32909" providerId="AD" clId="Web-{4F659941-6668-4C7A-8F86-59FCA422AB17}" dt="2021-02-02T15:26:56.734" v="686"/>
        <pc:sldMkLst>
          <pc:docMk/>
          <pc:sldMk cId="3629692333" sldId="334"/>
        </pc:sldMkLst>
        <pc:spChg chg="mod">
          <ac:chgData name="JOAQUIN GARCIA ANDRES" userId="S::jgarciaan@educa.jcyl.es::9ecd63a0-7a78-4574-83c1-731e31c32909" providerId="AD" clId="Web-{4F659941-6668-4C7A-8F86-59FCA422AB17}" dt="2021-02-02T15:09:26.565" v="481" actId="20577"/>
          <ac:spMkLst>
            <pc:docMk/>
            <pc:sldMk cId="3629692333" sldId="334"/>
            <ac:spMk id="3" creationId="{9592E0F5-2154-49D6-B641-76F1833845A0}"/>
          </ac:spMkLst>
        </pc:spChg>
        <pc:spChg chg="add del">
          <ac:chgData name="JOAQUIN GARCIA ANDRES" userId="S::jgarciaan@educa.jcyl.es::9ecd63a0-7a78-4574-83c1-731e31c32909" providerId="AD" clId="Web-{4F659941-6668-4C7A-8F86-59FCA422AB17}" dt="2021-02-02T15:09:15.408" v="480"/>
          <ac:spMkLst>
            <pc:docMk/>
            <pc:sldMk cId="3629692333" sldId="334"/>
            <ac:spMk id="4" creationId="{4CBAFA58-4118-4CDF-B730-3F72F47A25B2}"/>
          </ac:spMkLst>
        </pc:spChg>
        <pc:picChg chg="add del">
          <ac:chgData name="JOAQUIN GARCIA ANDRES" userId="S::jgarciaan@educa.jcyl.es::9ecd63a0-7a78-4574-83c1-731e31c32909" providerId="AD" clId="Web-{4F659941-6668-4C7A-8F86-59FCA422AB17}" dt="2021-02-02T15:26:39.577" v="685"/>
          <ac:picMkLst>
            <pc:docMk/>
            <pc:sldMk cId="3629692333" sldId="334"/>
            <ac:picMk id="6" creationId="{B8CC657C-534F-4581-8D00-C71D1A7CD109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6:56.734" v="686"/>
          <ac:picMkLst>
            <pc:docMk/>
            <pc:sldMk cId="3629692333" sldId="334"/>
            <ac:picMk id="7" creationId="{48E440DB-36FF-405B-B527-5BD1CCE0223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14:23.379" v="534" actId="1076"/>
          <ac:picMkLst>
            <pc:docMk/>
            <pc:sldMk cId="3629692333" sldId="334"/>
            <ac:picMk id="10" creationId="{C242F31A-821F-4F30-8D39-123D70A33B44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11:52.183" v="499" actId="1076"/>
          <ac:picMkLst>
            <pc:docMk/>
            <pc:sldMk cId="3629692333" sldId="334"/>
            <ac:picMk id="12" creationId="{6105E7BD-1E7F-470A-A002-737B786A1F6D}"/>
          </ac:picMkLst>
        </pc:picChg>
      </pc:sldChg>
      <pc:sldChg chg="modSp ord">
        <pc:chgData name="JOAQUIN GARCIA ANDRES" userId="S::jgarciaan@educa.jcyl.es::9ecd63a0-7a78-4574-83c1-731e31c32909" providerId="AD" clId="Web-{4F659941-6668-4C7A-8F86-59FCA422AB17}" dt="2021-02-02T15:10:19.131" v="488"/>
        <pc:sldMkLst>
          <pc:docMk/>
          <pc:sldMk cId="1115143924" sldId="335"/>
        </pc:sldMkLst>
        <pc:spChg chg="mod">
          <ac:chgData name="JOAQUIN GARCIA ANDRES" userId="S::jgarciaan@educa.jcyl.es::9ecd63a0-7a78-4574-83c1-731e31c32909" providerId="AD" clId="Web-{4F659941-6668-4C7A-8F86-59FCA422AB17}" dt="2021-02-02T15:10:01.083" v="485" actId="20577"/>
          <ac:spMkLst>
            <pc:docMk/>
            <pc:sldMk cId="1115143924" sldId="335"/>
            <ac:spMk id="3" creationId="{9592E0F5-2154-49D6-B641-76F1833845A0}"/>
          </ac:spMkLst>
        </pc:spChg>
      </pc:sldChg>
      <pc:sldChg chg="addSp delSp modSp">
        <pc:chgData name="JOAQUIN GARCIA ANDRES" userId="S::jgarciaan@educa.jcyl.es::9ecd63a0-7a78-4574-83c1-731e31c32909" providerId="AD" clId="Web-{4F659941-6668-4C7A-8F86-59FCA422AB17}" dt="2021-02-02T15:40:54.922" v="874" actId="1076"/>
        <pc:sldMkLst>
          <pc:docMk/>
          <pc:sldMk cId="4269624734" sldId="336"/>
        </pc:sldMkLst>
        <pc:spChg chg="mod">
          <ac:chgData name="JOAQUIN GARCIA ANDRES" userId="S::jgarciaan@educa.jcyl.es::9ecd63a0-7a78-4574-83c1-731e31c32909" providerId="AD" clId="Web-{4F659941-6668-4C7A-8F86-59FCA422AB17}" dt="2021-02-02T15:09:36.503" v="482" actId="20577"/>
          <ac:spMkLst>
            <pc:docMk/>
            <pc:sldMk cId="4269624734" sldId="336"/>
            <ac:spMk id="3" creationId="{9592E0F5-2154-49D6-B641-76F1833845A0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26:34.170" v="684" actId="1076"/>
          <ac:picMkLst>
            <pc:docMk/>
            <pc:sldMk cId="4269624734" sldId="336"/>
            <ac:picMk id="4" creationId="{6D98D5B3-1676-4600-A081-1BB92A4F30B3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12:05.871" v="503"/>
          <ac:picMkLst>
            <pc:docMk/>
            <pc:sldMk cId="4269624734" sldId="336"/>
            <ac:picMk id="6" creationId="{191FB40D-C71D-4507-90E7-B7544959918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0:54.922" v="874" actId="1076"/>
          <ac:picMkLst>
            <pc:docMk/>
            <pc:sldMk cId="4269624734" sldId="336"/>
            <ac:picMk id="7" creationId="{9E312BF8-4BBE-4870-A3B0-23BA309B44D4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26:24.044" v="682"/>
          <ac:picMkLst>
            <pc:docMk/>
            <pc:sldMk cId="4269624734" sldId="336"/>
            <ac:picMk id="8" creationId="{F3C82F33-2086-4FAA-991B-01D43DBC2F58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6:24.701" v="683"/>
          <ac:picMkLst>
            <pc:docMk/>
            <pc:sldMk cId="4269624734" sldId="336"/>
            <ac:picMk id="9" creationId="{DB9065EB-F9B4-4C5B-90E9-9CDDC726303C}"/>
          </ac:picMkLst>
        </pc:picChg>
      </pc:sldChg>
      <pc:sldChg chg="addSp delSp modSp">
        <pc:chgData name="JOAQUIN GARCIA ANDRES" userId="S::jgarciaan@educa.jcyl.es::9ecd63a0-7a78-4574-83c1-731e31c32909" providerId="AD" clId="Web-{4F659941-6668-4C7A-8F86-59FCA422AB17}" dt="2021-02-02T15:40:46.437" v="873" actId="1076"/>
        <pc:sldMkLst>
          <pc:docMk/>
          <pc:sldMk cId="3556552963" sldId="337"/>
        </pc:sldMkLst>
        <pc:spChg chg="mod">
          <ac:chgData name="JOAQUIN GARCIA ANDRES" userId="S::jgarciaan@educa.jcyl.es::9ecd63a0-7a78-4574-83c1-731e31c32909" providerId="AD" clId="Web-{4F659941-6668-4C7A-8F86-59FCA422AB17}" dt="2021-02-02T15:09:44.644" v="483" actId="20577"/>
          <ac:spMkLst>
            <pc:docMk/>
            <pc:sldMk cId="3556552963" sldId="337"/>
            <ac:spMk id="3" creationId="{9592E0F5-2154-49D6-B641-76F1833845A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13:33.970" v="527" actId="1076"/>
          <ac:spMkLst>
            <pc:docMk/>
            <pc:sldMk cId="3556552963" sldId="337"/>
            <ac:spMk id="8" creationId="{981E339B-3829-4AF7-9129-5BA14A8A845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13:29.204" v="526" actId="1076"/>
          <ac:spMkLst>
            <pc:docMk/>
            <pc:sldMk cId="3556552963" sldId="337"/>
            <ac:spMk id="41" creationId="{669B075E-5A39-4AA8-8483-9F971A6E0458}"/>
          </ac:spMkLst>
        </pc:spChg>
        <pc:picChg chg="add del">
          <ac:chgData name="JOAQUIN GARCIA ANDRES" userId="S::jgarciaan@educa.jcyl.es::9ecd63a0-7a78-4574-83c1-731e31c32909" providerId="AD" clId="Web-{4F659941-6668-4C7A-8F86-59FCA422AB17}" dt="2021-02-02T15:12:36.467" v="506"/>
          <ac:picMkLst>
            <pc:docMk/>
            <pc:sldMk cId="3556552963" sldId="337"/>
            <ac:picMk id="4" creationId="{F8BEEBE2-CB02-4840-8724-01FF4C043A13}"/>
          </ac:picMkLst>
        </pc:picChg>
        <pc:picChg chg="add del">
          <ac:chgData name="JOAQUIN GARCIA ANDRES" userId="S::jgarciaan@educa.jcyl.es::9ecd63a0-7a78-4574-83c1-731e31c32909" providerId="AD" clId="Web-{4F659941-6668-4C7A-8F86-59FCA422AB17}" dt="2021-02-02T15:26:21.029" v="680"/>
          <ac:picMkLst>
            <pc:docMk/>
            <pc:sldMk cId="3556552963" sldId="337"/>
            <ac:picMk id="6" creationId="{295975F7-33BD-4700-A096-D20F110E34AE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13:23.219" v="525" actId="1076"/>
          <ac:picMkLst>
            <pc:docMk/>
            <pc:sldMk cId="3556552963" sldId="337"/>
            <ac:picMk id="7" creationId="{245F329B-19F1-42ED-9BD0-65B9F65B093C}"/>
          </ac:picMkLst>
        </pc:picChg>
        <pc:picChg chg="add">
          <ac:chgData name="JOAQUIN GARCIA ANDRES" userId="S::jgarciaan@educa.jcyl.es::9ecd63a0-7a78-4574-83c1-731e31c32909" providerId="AD" clId="Web-{4F659941-6668-4C7A-8F86-59FCA422AB17}" dt="2021-02-02T15:26:22.091" v="681"/>
          <ac:picMkLst>
            <pc:docMk/>
            <pc:sldMk cId="3556552963" sldId="337"/>
            <ac:picMk id="9" creationId="{D920C9FA-C391-4E43-A8CE-8D7794B1E01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40:46.437" v="873" actId="1076"/>
          <ac:picMkLst>
            <pc:docMk/>
            <pc:sldMk cId="3556552963" sldId="337"/>
            <ac:picMk id="11" creationId="{4BB1795F-F692-455B-919E-9D51E7CF12E5}"/>
          </ac:picMkLst>
        </pc:picChg>
      </pc:sldChg>
      <pc:sldChg chg="addSp delSp modSp">
        <pc:chgData name="JOAQUIN GARCIA ANDRES" userId="S::jgarciaan@educa.jcyl.es::9ecd63a0-7a78-4574-83c1-731e31c32909" providerId="AD" clId="Web-{4F659941-6668-4C7A-8F86-59FCA422AB17}" dt="2021-02-02T15:40:30.186" v="870" actId="1076"/>
        <pc:sldMkLst>
          <pc:docMk/>
          <pc:sldMk cId="774738308" sldId="338"/>
        </pc:sldMkLst>
        <pc:spChg chg="mod">
          <ac:chgData name="JOAQUIN GARCIA ANDRES" userId="S::jgarciaan@educa.jcyl.es::9ecd63a0-7a78-4574-83c1-731e31c32909" providerId="AD" clId="Web-{4F659941-6668-4C7A-8F86-59FCA422AB17}" dt="2021-02-02T15:10:13.693" v="487" actId="20577"/>
          <ac:spMkLst>
            <pc:docMk/>
            <pc:sldMk cId="774738308" sldId="338"/>
            <ac:spMk id="3" creationId="{9592E0F5-2154-49D6-B641-76F1833845A0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9:45.058" v="863" actId="1076"/>
          <ac:spMkLst>
            <pc:docMk/>
            <pc:sldMk cId="774738308" sldId="338"/>
            <ac:spMk id="44" creationId="{F41CC09F-8558-47C7-9F31-41540F234698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0:25.389" v="869" actId="1076"/>
          <ac:spMkLst>
            <pc:docMk/>
            <pc:sldMk cId="774738308" sldId="338"/>
            <ac:spMk id="45" creationId="{770B99F9-0AC0-4A9A-B712-2D0A0A93F222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0:21.060" v="868" actId="1076"/>
          <ac:spMkLst>
            <pc:docMk/>
            <pc:sldMk cId="774738308" sldId="338"/>
            <ac:spMk id="46" creationId="{843DE9E7-BD8A-405D-92BE-2DF00ABCDAB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40:30.186" v="870" actId="1076"/>
          <ac:spMkLst>
            <pc:docMk/>
            <pc:sldMk cId="774738308" sldId="338"/>
            <ac:spMk id="47" creationId="{8F3861DF-14B4-4B51-9F09-7CC46B39FC09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9:19.151" v="852" actId="1076"/>
          <ac:spMkLst>
            <pc:docMk/>
            <pc:sldMk cId="774738308" sldId="338"/>
            <ac:spMk id="48" creationId="{8795F4FC-6E23-4A26-869F-2017E0ACBCE2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9:19.135" v="851" actId="1076"/>
          <ac:spMkLst>
            <pc:docMk/>
            <pc:sldMk cId="774738308" sldId="338"/>
            <ac:spMk id="49" creationId="{23D7C5A8-52F9-4108-B879-30C30F4E8501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9:26.854" v="854" actId="1076"/>
          <ac:spMkLst>
            <pc:docMk/>
            <pc:sldMk cId="774738308" sldId="338"/>
            <ac:spMk id="50" creationId="{5F2DACD2-BF41-4865-A5AA-DD6021DA781C}"/>
          </ac:spMkLst>
        </pc:spChg>
        <pc:spChg chg="del">
          <ac:chgData name="JOAQUIN GARCIA ANDRES" userId="S::jgarciaan@educa.jcyl.es::9ecd63a0-7a78-4574-83c1-731e31c32909" providerId="AD" clId="Web-{4F659941-6668-4C7A-8F86-59FCA422AB17}" dt="2021-02-02T15:24:14.225" v="664"/>
          <ac:spMkLst>
            <pc:docMk/>
            <pc:sldMk cId="774738308" sldId="338"/>
            <ac:spMk id="52" creationId="{A411C437-ADCA-4DC8-B1A6-64C97270171E}"/>
          </ac:spMkLst>
        </pc:spChg>
        <pc:spChg chg="add">
          <ac:chgData name="JOAQUIN GARCIA ANDRES" userId="S::jgarciaan@educa.jcyl.es::9ecd63a0-7a78-4574-83c1-731e31c32909" providerId="AD" clId="Web-{4F659941-6668-4C7A-8F86-59FCA422AB17}" dt="2021-02-02T15:25:25.713" v="677"/>
          <ac:spMkLst>
            <pc:docMk/>
            <pc:sldMk cId="774738308" sldId="338"/>
            <ac:spMk id="54" creationId="{FE37FD8C-C96A-4C9E-BA06-9B2F3B30DDD6}"/>
          </ac:spMkLst>
        </pc:spChg>
        <pc:graphicFrameChg chg="mod">
          <ac:chgData name="JOAQUIN GARCIA ANDRES" userId="S::jgarciaan@educa.jcyl.es::9ecd63a0-7a78-4574-83c1-731e31c32909" providerId="AD" clId="Web-{4F659941-6668-4C7A-8F86-59FCA422AB17}" dt="2021-02-02T15:39:05.369" v="848" actId="1076"/>
          <ac:graphicFrameMkLst>
            <pc:docMk/>
            <pc:sldMk cId="774738308" sldId="338"/>
            <ac:graphicFrameMk id="8" creationId="{AA2E746C-3D46-4E13-825A-5FD164492D72}"/>
          </ac:graphicFrameMkLst>
        </pc:graphicFrameChg>
        <pc:graphicFrameChg chg="mod">
          <ac:chgData name="JOAQUIN GARCIA ANDRES" userId="S::jgarciaan@educa.jcyl.es::9ecd63a0-7a78-4574-83c1-731e31c32909" providerId="AD" clId="Web-{4F659941-6668-4C7A-8F86-59FCA422AB17}" dt="2021-02-02T15:40:04.934" v="866" actId="14100"/>
          <ac:graphicFrameMkLst>
            <pc:docMk/>
            <pc:sldMk cId="774738308" sldId="338"/>
            <ac:graphicFrameMk id="41" creationId="{D6B44EB0-0335-493D-8BB3-AFB34020BEDD}"/>
          </ac:graphicFrameMkLst>
        </pc:graphicFrameChg>
        <pc:picChg chg="add mod">
          <ac:chgData name="JOAQUIN GARCIA ANDRES" userId="S::jgarciaan@educa.jcyl.es::9ecd63a0-7a78-4574-83c1-731e31c32909" providerId="AD" clId="Web-{4F659941-6668-4C7A-8F86-59FCA422AB17}" dt="2021-02-02T15:26:15.044" v="679" actId="1076"/>
          <ac:picMkLst>
            <pc:docMk/>
            <pc:sldMk cId="774738308" sldId="338"/>
            <ac:picMk id="4" creationId="{8D6C0BBB-D358-4174-9063-6833BC959A2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9:51.887" v="864" actId="1076"/>
          <ac:picMkLst>
            <pc:docMk/>
            <pc:sldMk cId="774738308" sldId="338"/>
            <ac:picMk id="7" creationId="{B9B1C16C-0948-45C4-91DB-370BCBBAE0FD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9:37.292" v="857" actId="1076"/>
          <ac:picMkLst>
            <pc:docMk/>
            <pc:sldMk cId="774738308" sldId="338"/>
            <ac:picMk id="10" creationId="{F93AE55A-B7A9-47FB-BE49-DEB5DEB3CDBB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39:55.934" v="865" actId="1076"/>
          <ac:picMkLst>
            <pc:docMk/>
            <pc:sldMk cId="774738308" sldId="338"/>
            <ac:picMk id="12" creationId="{61AEC054-FA9B-432E-B893-EE650C518401}"/>
          </ac:picMkLst>
        </pc:picChg>
      </pc:sldChg>
      <pc:sldChg chg="modSp">
        <pc:chgData name="JOAQUIN GARCIA ANDRES" userId="S::jgarciaan@educa.jcyl.es::9ecd63a0-7a78-4574-83c1-731e31c32909" providerId="AD" clId="Web-{4F659941-6668-4C7A-8F86-59FCA422AB17}" dt="2021-02-02T15:37:34.192" v="842" actId="20577"/>
        <pc:sldMkLst>
          <pc:docMk/>
          <pc:sldMk cId="2310362799" sldId="340"/>
        </pc:sldMkLst>
        <pc:spChg chg="mod">
          <ac:chgData name="JOAQUIN GARCIA ANDRES" userId="S::jgarciaan@educa.jcyl.es::9ecd63a0-7a78-4574-83c1-731e31c32909" providerId="AD" clId="Web-{4F659941-6668-4C7A-8F86-59FCA422AB17}" dt="2021-02-02T15:28:05.753" v="701" actId="1076"/>
          <ac:spMkLst>
            <pc:docMk/>
            <pc:sldMk cId="2310362799" sldId="340"/>
            <ac:spMk id="7" creationId="{C6283FF4-C947-46B8-8DC3-A0CEAA67AD3A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7:32.035" v="839" actId="20577"/>
          <ac:spMkLst>
            <pc:docMk/>
            <pc:sldMk cId="2310362799" sldId="340"/>
            <ac:spMk id="8" creationId="{47146F95-D1D8-4FEB-8D73-6EF86274638E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9:56.077" v="252" actId="20577"/>
          <ac:spMkLst>
            <pc:docMk/>
            <pc:sldMk cId="2310362799" sldId="340"/>
            <ac:spMk id="10" creationId="{6665295E-C494-434A-B8C1-E97D89C08F26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7:34.192" v="842" actId="20577"/>
          <ac:spMkLst>
            <pc:docMk/>
            <pc:sldMk cId="2310362799" sldId="340"/>
            <ac:spMk id="43" creationId="{95970C31-C2A2-48AD-A0CD-EF55941746EB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28:46.646" v="708" actId="1076"/>
          <ac:spMkLst>
            <pc:docMk/>
            <pc:sldMk cId="2310362799" sldId="340"/>
            <ac:spMk id="49" creationId="{BB274700-DE04-41DA-B1C2-47F4F240EAC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5:37:12.956" v="833" actId="14100"/>
          <ac:spMkLst>
            <pc:docMk/>
            <pc:sldMk cId="2310362799" sldId="340"/>
            <ac:spMk id="50" creationId="{25935B6C-C52E-433A-B010-0D377EE446D7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9:32.795" v="240" actId="1076"/>
          <ac:spMkLst>
            <pc:docMk/>
            <pc:sldMk cId="2310362799" sldId="340"/>
            <ac:spMk id="53" creationId="{6A8348E4-7589-4974-A7D4-25B46EB672F8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49:29.060" v="239" actId="1076"/>
          <ac:spMkLst>
            <pc:docMk/>
            <pc:sldMk cId="2310362799" sldId="340"/>
            <ac:spMk id="54" creationId="{E20C1AF3-775F-4565-80D5-4210D73E92E7}"/>
          </ac:spMkLst>
        </pc:spChg>
        <pc:picChg chg="mod">
          <ac:chgData name="JOAQUIN GARCIA ANDRES" userId="S::jgarciaan@educa.jcyl.es::9ecd63a0-7a78-4574-83c1-731e31c32909" providerId="AD" clId="Web-{4F659941-6668-4C7A-8F86-59FCA422AB17}" dt="2021-02-02T15:28:17.895" v="702" actId="1076"/>
          <ac:picMkLst>
            <pc:docMk/>
            <pc:sldMk cId="2310362799" sldId="340"/>
            <ac:picMk id="3" creationId="{2BB67368-1564-49CC-BA95-6115E92FD8C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9:14.481" v="234" actId="1076"/>
          <ac:picMkLst>
            <pc:docMk/>
            <pc:sldMk cId="2310362799" sldId="340"/>
            <ac:picMk id="4" creationId="{9297FBB6-F321-4036-839E-F252FE93593B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8:03.753" v="700" actId="1076"/>
          <ac:picMkLst>
            <pc:docMk/>
            <pc:sldMk cId="2310362799" sldId="340"/>
            <ac:picMk id="6" creationId="{2CB05201-1D5C-4F79-BC06-3526A9047A0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8:53.740" v="712" actId="1076"/>
          <ac:picMkLst>
            <pc:docMk/>
            <pc:sldMk cId="2310362799" sldId="340"/>
            <ac:picMk id="9" creationId="{39C5C3CE-5914-46D9-9A75-8FF4015A92F0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8:23.301" v="704" actId="1076"/>
          <ac:picMkLst>
            <pc:docMk/>
            <pc:sldMk cId="2310362799" sldId="340"/>
            <ac:picMk id="45" creationId="{4DE440A5-3945-43F7-A944-85DAE57237C9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8:26.301" v="705" actId="1076"/>
          <ac:picMkLst>
            <pc:docMk/>
            <pc:sldMk cId="2310362799" sldId="340"/>
            <ac:picMk id="46" creationId="{5FE1291E-E409-4B3D-B9EC-C6FCE57458C3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5:28:28.176" v="706" actId="1076"/>
          <ac:picMkLst>
            <pc:docMk/>
            <pc:sldMk cId="2310362799" sldId="340"/>
            <ac:picMk id="47" creationId="{600C68ED-60BD-4569-81DB-108E0DA4042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9:14.497" v="235" actId="1076"/>
          <ac:picMkLst>
            <pc:docMk/>
            <pc:sldMk cId="2310362799" sldId="340"/>
            <ac:picMk id="51" creationId="{1C2AE890-2A18-4C6F-8824-A5A80243E6B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49:14.512" v="236" actId="1076"/>
          <ac:picMkLst>
            <pc:docMk/>
            <pc:sldMk cId="2310362799" sldId="340"/>
            <ac:picMk id="52" creationId="{97D4C525-5654-483C-BE1A-7B60AB93735D}"/>
          </ac:picMkLst>
        </pc:picChg>
      </pc:sldChg>
      <pc:sldChg chg="addSp delSp modSp">
        <pc:chgData name="JOAQUIN GARCIA ANDRES" userId="S::jgarciaan@educa.jcyl.es::9ecd63a0-7a78-4574-83c1-731e31c32909" providerId="AD" clId="Web-{4F659941-6668-4C7A-8F86-59FCA422AB17}" dt="2021-02-02T15:42:34.208" v="876" actId="1076"/>
        <pc:sldMkLst>
          <pc:docMk/>
          <pc:sldMk cId="455330248" sldId="341"/>
        </pc:sldMkLst>
        <pc:spChg chg="mod">
          <ac:chgData name="JOAQUIN GARCIA ANDRES" userId="S::jgarciaan@educa.jcyl.es::9ecd63a0-7a78-4574-83c1-731e31c32909" providerId="AD" clId="Web-{4F659941-6668-4C7A-8F86-59FCA422AB17}" dt="2021-02-02T15:08:40.531" v="477" actId="1076"/>
          <ac:spMkLst>
            <pc:docMk/>
            <pc:sldMk cId="455330248" sldId="341"/>
            <ac:spMk id="6" creationId="{F724DFEE-946B-4C94-8415-3E95049A38D4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54:39.499" v="321" actId="1076"/>
          <ac:spMkLst>
            <pc:docMk/>
            <pc:sldMk cId="455330248" sldId="341"/>
            <ac:spMk id="8" creationId="{45CFEAA8-787C-4F8F-94B9-AF74A9AECE75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54:39.515" v="324" actId="1076"/>
          <ac:spMkLst>
            <pc:docMk/>
            <pc:sldMk cId="455330248" sldId="341"/>
            <ac:spMk id="46" creationId="{827206F3-D528-4CBC-B241-1E63B03C098B}"/>
          </ac:spMkLst>
        </pc:spChg>
        <pc:spChg chg="mod">
          <ac:chgData name="JOAQUIN GARCIA ANDRES" userId="S::jgarciaan@educa.jcyl.es::9ecd63a0-7a78-4574-83c1-731e31c32909" providerId="AD" clId="Web-{4F659941-6668-4C7A-8F86-59FCA422AB17}" dt="2021-02-02T14:54:51.750" v="328" actId="1076"/>
          <ac:spMkLst>
            <pc:docMk/>
            <pc:sldMk cId="455330248" sldId="341"/>
            <ac:spMk id="49" creationId="{4DDDDC09-EF58-4A57-9DD3-AB8B3319E8E6}"/>
          </ac:spMkLst>
        </pc:spChg>
        <pc:picChg chg="add mod ord">
          <ac:chgData name="JOAQUIN GARCIA ANDRES" userId="S::jgarciaan@educa.jcyl.es::9ecd63a0-7a78-4574-83c1-731e31c32909" providerId="AD" clId="Web-{4F659941-6668-4C7A-8F86-59FCA422AB17}" dt="2021-02-02T15:42:34.208" v="876" actId="1076"/>
          <ac:picMkLst>
            <pc:docMk/>
            <pc:sldMk cId="455330248" sldId="341"/>
            <ac:picMk id="3" creationId="{CDF84895-C4AD-482D-9893-AB427FAEC8FC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54:39.484" v="320" actId="1076"/>
          <ac:picMkLst>
            <pc:docMk/>
            <pc:sldMk cId="455330248" sldId="341"/>
            <ac:picMk id="7" creationId="{FE3F67CD-1709-4B88-B44F-042F3370318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51:01.659" v="269" actId="1076"/>
          <ac:picMkLst>
            <pc:docMk/>
            <pc:sldMk cId="455330248" sldId="341"/>
            <ac:picMk id="9" creationId="{A5C29A5D-E58E-42DA-A527-F87618F9B833}"/>
          </ac:picMkLst>
        </pc:picChg>
        <pc:picChg chg="del mod">
          <ac:chgData name="JOAQUIN GARCIA ANDRES" userId="S::jgarciaan@educa.jcyl.es::9ecd63a0-7a78-4574-83c1-731e31c32909" providerId="AD" clId="Web-{4F659941-6668-4C7A-8F86-59FCA422AB17}" dt="2021-02-02T14:51:49.599" v="270"/>
          <ac:picMkLst>
            <pc:docMk/>
            <pc:sldMk cId="455330248" sldId="341"/>
            <ac:picMk id="10" creationId="{99DDDAE2-5026-431A-A7AE-1FA6A55E9742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54:55.532" v="329" actId="1076"/>
          <ac:picMkLst>
            <pc:docMk/>
            <pc:sldMk cId="455330248" sldId="341"/>
            <ac:picMk id="11" creationId="{B812B8BE-ACAA-4B98-8356-36FD15CA688A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54:39.499" v="322" actId="1076"/>
          <ac:picMkLst>
            <pc:docMk/>
            <pc:sldMk cId="455330248" sldId="341"/>
            <ac:picMk id="47" creationId="{73A17AA9-A84D-4E4F-9D99-CE811D472508}"/>
          </ac:picMkLst>
        </pc:picChg>
        <pc:picChg chg="mod">
          <ac:chgData name="JOAQUIN GARCIA ANDRES" userId="S::jgarciaan@educa.jcyl.es::9ecd63a0-7a78-4574-83c1-731e31c32909" providerId="AD" clId="Web-{4F659941-6668-4C7A-8F86-59FCA422AB17}" dt="2021-02-02T14:54:48.375" v="327" actId="1076"/>
          <ac:picMkLst>
            <pc:docMk/>
            <pc:sldMk cId="455330248" sldId="341"/>
            <ac:picMk id="48" creationId="{987D588A-A53F-4C3A-B9E1-FBBC8F71C528}"/>
          </ac:picMkLst>
        </pc:picChg>
      </pc:sldChg>
    </pc:docChg>
  </pc:docChgLst>
  <pc:docChgLst>
    <pc:chgData name="JOAQUIN GARCIA ANDRES" userId="S::jgarciaan@educa.jcyl.es::9ecd63a0-7a78-4574-83c1-731e31c32909" providerId="AD" clId="Web-{F043AB40-0DD4-4E0E-AFF8-3ADB4747886D}"/>
    <pc:docChg chg="modSld">
      <pc:chgData name="JOAQUIN GARCIA ANDRES" userId="S::jgarciaan@educa.jcyl.es::9ecd63a0-7a78-4574-83c1-731e31c32909" providerId="AD" clId="Web-{F043AB40-0DD4-4E0E-AFF8-3ADB4747886D}" dt="2021-02-03T10:27:20.696" v="3" actId="1076"/>
      <pc:docMkLst>
        <pc:docMk/>
      </pc:docMkLst>
      <pc:sldChg chg="delSp modSp">
        <pc:chgData name="JOAQUIN GARCIA ANDRES" userId="S::jgarciaan@educa.jcyl.es::9ecd63a0-7a78-4574-83c1-731e31c32909" providerId="AD" clId="Web-{F043AB40-0DD4-4E0E-AFF8-3ADB4747886D}" dt="2021-02-03T10:27:20.696" v="3" actId="1076"/>
        <pc:sldMkLst>
          <pc:docMk/>
          <pc:sldMk cId="3477657193" sldId="288"/>
        </pc:sldMkLst>
        <pc:spChg chg="mod">
          <ac:chgData name="JOAQUIN GARCIA ANDRES" userId="S::jgarciaan@educa.jcyl.es::9ecd63a0-7a78-4574-83c1-731e31c32909" providerId="AD" clId="Web-{F043AB40-0DD4-4E0E-AFF8-3ADB4747886D}" dt="2021-02-03T10:27:13.227" v="2" actId="1076"/>
          <ac:spMkLst>
            <pc:docMk/>
            <pc:sldMk cId="3477657193" sldId="288"/>
            <ac:spMk id="41" creationId="{043B7A22-79A7-415E-B453-F35265E8A86A}"/>
          </ac:spMkLst>
        </pc:spChg>
        <pc:grpChg chg="mod">
          <ac:chgData name="JOAQUIN GARCIA ANDRES" userId="S::jgarciaan@educa.jcyl.es::9ecd63a0-7a78-4574-83c1-731e31c32909" providerId="AD" clId="Web-{F043AB40-0DD4-4E0E-AFF8-3ADB4747886D}" dt="2021-02-03T10:27:20.696" v="3" actId="1076"/>
          <ac:grpSpMkLst>
            <pc:docMk/>
            <pc:sldMk cId="3477657193" sldId="288"/>
            <ac:grpSpMk id="4" creationId="{955BB615-CB49-4B9E-B0C6-6B79DAE16F00}"/>
          </ac:grpSpMkLst>
        </pc:grpChg>
        <pc:picChg chg="del">
          <ac:chgData name="JOAQUIN GARCIA ANDRES" userId="S::jgarciaan@educa.jcyl.es::9ecd63a0-7a78-4574-83c1-731e31c32909" providerId="AD" clId="Web-{F043AB40-0DD4-4E0E-AFF8-3ADB4747886D}" dt="2021-02-03T10:27:07.712" v="1"/>
          <ac:picMkLst>
            <pc:docMk/>
            <pc:sldMk cId="3477657193" sldId="288"/>
            <ac:picMk id="6" creationId="{203861FE-38B4-4DED-946A-41FB7F844C28}"/>
          </ac:picMkLst>
        </pc:picChg>
        <pc:picChg chg="del">
          <ac:chgData name="JOAQUIN GARCIA ANDRES" userId="S::jgarciaan@educa.jcyl.es::9ecd63a0-7a78-4574-83c1-731e31c32909" providerId="AD" clId="Web-{F043AB40-0DD4-4E0E-AFF8-3ADB4747886D}" dt="2021-02-03T10:26:56.649" v="0"/>
          <ac:picMkLst>
            <pc:docMk/>
            <pc:sldMk cId="3477657193" sldId="288"/>
            <ac:picMk id="8" creationId="{0E9986F6-33D4-4036-8443-7D805580E4A2}"/>
          </ac:picMkLst>
        </pc:picChg>
      </pc:sldChg>
    </pc:docChg>
  </pc:docChgLst>
  <pc:docChgLst>
    <pc:chgData name="LUIS SANCHEZ SAN CAYETANO" userId="S::lsanchezsanca@educa.jcyl.es::1aaad12c-c862-47fb-a816-00a11982bc09" providerId="AD" clId="Web-{D47862DA-D4FA-48A1-921F-B55C0532B81D}"/>
    <pc:docChg chg="modSld">
      <pc:chgData name="LUIS SANCHEZ SAN CAYETANO" userId="S::lsanchezsanca@educa.jcyl.es::1aaad12c-c862-47fb-a816-00a11982bc09" providerId="AD" clId="Web-{D47862DA-D4FA-48A1-921F-B55C0532B81D}" dt="2021-01-27T10:15:28.065" v="3" actId="14100"/>
      <pc:docMkLst>
        <pc:docMk/>
      </pc:docMkLst>
      <pc:sldChg chg="modSp">
        <pc:chgData name="LUIS SANCHEZ SAN CAYETANO" userId="S::lsanchezsanca@educa.jcyl.es::1aaad12c-c862-47fb-a816-00a11982bc09" providerId="AD" clId="Web-{D47862DA-D4FA-48A1-921F-B55C0532B81D}" dt="2021-01-27T10:15:28.065" v="3" actId="14100"/>
        <pc:sldMkLst>
          <pc:docMk/>
          <pc:sldMk cId="4038442003" sldId="300"/>
        </pc:sldMkLst>
        <pc:spChg chg="mod">
          <ac:chgData name="LUIS SANCHEZ SAN CAYETANO" userId="S::lsanchezsanca@educa.jcyl.es::1aaad12c-c862-47fb-a816-00a11982bc09" providerId="AD" clId="Web-{D47862DA-D4FA-48A1-921F-B55C0532B81D}" dt="2021-01-27T10:15:28.065" v="3" actId="14100"/>
          <ac:spMkLst>
            <pc:docMk/>
            <pc:sldMk cId="4038442003" sldId="300"/>
            <ac:spMk id="50" creationId="{11872F4B-2ACD-41A2-BE65-2F682F72E650}"/>
          </ac:spMkLst>
        </pc:spChg>
        <pc:spChg chg="mod">
          <ac:chgData name="LUIS SANCHEZ SAN CAYETANO" userId="S::lsanchezsanca@educa.jcyl.es::1aaad12c-c862-47fb-a816-00a11982bc09" providerId="AD" clId="Web-{D47862DA-D4FA-48A1-921F-B55C0532B81D}" dt="2021-01-27T10:15:14.190" v="0" actId="14100"/>
          <ac:spMkLst>
            <pc:docMk/>
            <pc:sldMk cId="4038442003" sldId="300"/>
            <ac:spMk id="51" creationId="{63525FC2-CB9C-465A-9517-6012C1F2DB5D}"/>
          </ac:spMkLst>
        </pc:spChg>
      </pc:sldChg>
    </pc:docChg>
  </pc:docChgLst>
  <pc:docChgLst>
    <pc:chgData name="ERNESTO OVIEDO ARMENTIA" userId="S::eoviedo@educa.jcyl.es::75849d53-2d29-43e9-a767-d1e92e95b904" providerId="AD" clId="Web-{A190FE8C-2A60-8083-E75C-BF6358F50057}"/>
    <pc:docChg chg="addSld delSld modSld">
      <pc:chgData name="ERNESTO OVIEDO ARMENTIA" userId="S::eoviedo@educa.jcyl.es::75849d53-2d29-43e9-a767-d1e92e95b904" providerId="AD" clId="Web-{A190FE8C-2A60-8083-E75C-BF6358F50057}" dt="2021-01-27T11:26:18.849" v="3"/>
      <pc:docMkLst>
        <pc:docMk/>
      </pc:docMkLst>
    </pc:docChg>
  </pc:docChgLst>
  <pc:docChgLst>
    <pc:chgData name="RUBEN OSCAR PRADO GARCIA" userId="0b5288e5-b3f8-41a7-90ae-edab787ca164" providerId="ADAL" clId="{49CEEA0D-572A-487D-9131-46F17ACAF2B0}"/>
    <pc:docChg chg="modSld">
      <pc:chgData name="RUBEN OSCAR PRADO GARCIA" userId="0b5288e5-b3f8-41a7-90ae-edab787ca164" providerId="ADAL" clId="{49CEEA0D-572A-487D-9131-46F17ACAF2B0}" dt="2021-01-27T09:34:07.170" v="27" actId="692"/>
      <pc:docMkLst>
        <pc:docMk/>
      </pc:docMkLst>
      <pc:sldChg chg="addSp modSp">
        <pc:chgData name="RUBEN OSCAR PRADO GARCIA" userId="0b5288e5-b3f8-41a7-90ae-edab787ca164" providerId="ADAL" clId="{49CEEA0D-572A-487D-9131-46F17ACAF2B0}" dt="2021-01-27T09:34:07.170" v="27" actId="692"/>
        <pc:sldMkLst>
          <pc:docMk/>
          <pc:sldMk cId="4038442003" sldId="300"/>
        </pc:sldMkLst>
        <pc:cxnChg chg="add mod">
          <ac:chgData name="RUBEN OSCAR PRADO GARCIA" userId="0b5288e5-b3f8-41a7-90ae-edab787ca164" providerId="ADAL" clId="{49CEEA0D-572A-487D-9131-46F17ACAF2B0}" dt="2021-01-27T09:34:07.170" v="27" actId="692"/>
          <ac:cxnSpMkLst>
            <pc:docMk/>
            <pc:sldMk cId="4038442003" sldId="300"/>
            <ac:cxnSpMk id="4" creationId="{71201416-A907-49A3-964C-A52366AEBB6A}"/>
          </ac:cxnSpMkLst>
        </pc:cxnChg>
        <pc:cxnChg chg="add mod">
          <ac:chgData name="RUBEN OSCAR PRADO GARCIA" userId="0b5288e5-b3f8-41a7-90ae-edab787ca164" providerId="ADAL" clId="{49CEEA0D-572A-487D-9131-46F17ACAF2B0}" dt="2021-01-27T09:34:00.881" v="13" actId="692"/>
          <ac:cxnSpMkLst>
            <pc:docMk/>
            <pc:sldMk cId="4038442003" sldId="300"/>
            <ac:cxnSpMk id="7" creationId="{D3C652AA-FD8C-47E1-A9AD-3BAD913D6F1B}"/>
          </ac:cxnSpMkLst>
        </pc:cxnChg>
      </pc:sldChg>
    </pc:docChg>
  </pc:docChgLst>
  <pc:docChgLst>
    <pc:chgData name="JOAQUIN GARCIA ANDRES" userId="9ecd63a0-7a78-4574-83c1-731e31c32909" providerId="ADAL" clId="{07BE4689-8337-49F0-93D6-8AA60DDCAC69}"/>
    <pc:docChg chg="undo custSel addSld modSld sldOrd">
      <pc:chgData name="JOAQUIN GARCIA ANDRES" userId="9ecd63a0-7a78-4574-83c1-731e31c32909" providerId="ADAL" clId="{07BE4689-8337-49F0-93D6-8AA60DDCAC69}" dt="2021-01-29T18:10:40.145" v="1508" actId="1036"/>
      <pc:docMkLst>
        <pc:docMk/>
      </pc:docMkLst>
      <pc:sldChg chg="addSp modSp">
        <pc:chgData name="JOAQUIN GARCIA ANDRES" userId="9ecd63a0-7a78-4574-83c1-731e31c32909" providerId="ADAL" clId="{07BE4689-8337-49F0-93D6-8AA60DDCAC69}" dt="2021-01-29T17:58:55.326" v="1283" actId="1076"/>
        <pc:sldMkLst>
          <pc:docMk/>
          <pc:sldMk cId="1669985344" sldId="307"/>
        </pc:sldMkLst>
        <pc:spChg chg="mod">
          <ac:chgData name="JOAQUIN GARCIA ANDRES" userId="9ecd63a0-7a78-4574-83c1-731e31c32909" providerId="ADAL" clId="{07BE4689-8337-49F0-93D6-8AA60DDCAC69}" dt="2021-01-29T17:57:37.089" v="1230" actId="20577"/>
          <ac:spMkLst>
            <pc:docMk/>
            <pc:sldMk cId="1669985344" sldId="307"/>
            <ac:spMk id="42" creationId="{87B67A9A-0A25-4D52-8EBC-598F47D24464}"/>
          </ac:spMkLst>
        </pc:spChg>
        <pc:spChg chg="add mod">
          <ac:chgData name="JOAQUIN GARCIA ANDRES" userId="9ecd63a0-7a78-4574-83c1-731e31c32909" providerId="ADAL" clId="{07BE4689-8337-49F0-93D6-8AA60DDCAC69}" dt="2021-01-29T17:58:38.601" v="1277" actId="1076"/>
          <ac:spMkLst>
            <pc:docMk/>
            <pc:sldMk cId="1669985344" sldId="307"/>
            <ac:spMk id="44" creationId="{5C6E97E2-811B-4C1E-BDAF-3AA4AAF7EFAB}"/>
          </ac:spMkLst>
        </pc:spChg>
        <pc:picChg chg="mod">
          <ac:chgData name="JOAQUIN GARCIA ANDRES" userId="9ecd63a0-7a78-4574-83c1-731e31c32909" providerId="ADAL" clId="{07BE4689-8337-49F0-93D6-8AA60DDCAC69}" dt="2021-01-29T17:58:48.230" v="1280" actId="1076"/>
          <ac:picMkLst>
            <pc:docMk/>
            <pc:sldMk cId="1669985344" sldId="307"/>
            <ac:picMk id="3" creationId="{5D1E876A-73DA-456D-B277-3344E5BF3F38}"/>
          </ac:picMkLst>
        </pc:picChg>
        <pc:picChg chg="mod">
          <ac:chgData name="JOAQUIN GARCIA ANDRES" userId="9ecd63a0-7a78-4574-83c1-731e31c32909" providerId="ADAL" clId="{07BE4689-8337-49F0-93D6-8AA60DDCAC69}" dt="2021-01-29T17:58:44.099" v="1278" actId="1076"/>
          <ac:picMkLst>
            <pc:docMk/>
            <pc:sldMk cId="1669985344" sldId="307"/>
            <ac:picMk id="6" creationId="{3BF2F027-1C32-4DC9-AEB6-54CA66082067}"/>
          </ac:picMkLst>
        </pc:picChg>
        <pc:picChg chg="mod">
          <ac:chgData name="JOAQUIN GARCIA ANDRES" userId="9ecd63a0-7a78-4574-83c1-731e31c32909" providerId="ADAL" clId="{07BE4689-8337-49F0-93D6-8AA60DDCAC69}" dt="2021-01-29T17:58:46.488" v="1279" actId="1076"/>
          <ac:picMkLst>
            <pc:docMk/>
            <pc:sldMk cId="1669985344" sldId="307"/>
            <ac:picMk id="7" creationId="{78DD15D5-4F65-4A74-BC0D-CF64E0247FBC}"/>
          </ac:picMkLst>
        </pc:picChg>
        <pc:picChg chg="mod">
          <ac:chgData name="JOAQUIN GARCIA ANDRES" userId="9ecd63a0-7a78-4574-83c1-731e31c32909" providerId="ADAL" clId="{07BE4689-8337-49F0-93D6-8AA60DDCAC69}" dt="2021-01-29T17:57:42.300" v="1232" actId="1076"/>
          <ac:picMkLst>
            <pc:docMk/>
            <pc:sldMk cId="1669985344" sldId="307"/>
            <ac:picMk id="12" creationId="{A15F8DC4-31D9-42C4-AF31-BB8E5E53E84B}"/>
          </ac:picMkLst>
        </pc:picChg>
        <pc:picChg chg="mod">
          <ac:chgData name="JOAQUIN GARCIA ANDRES" userId="9ecd63a0-7a78-4574-83c1-731e31c32909" providerId="ADAL" clId="{07BE4689-8337-49F0-93D6-8AA60DDCAC69}" dt="2021-01-29T17:57:49.161" v="1235" actId="1076"/>
          <ac:picMkLst>
            <pc:docMk/>
            <pc:sldMk cId="1669985344" sldId="307"/>
            <ac:picMk id="1026" creationId="{346813D6-A180-472F-9ECC-4293FF2FD565}"/>
          </ac:picMkLst>
        </pc:picChg>
        <pc:picChg chg="mod">
          <ac:chgData name="JOAQUIN GARCIA ANDRES" userId="9ecd63a0-7a78-4574-83c1-731e31c32909" providerId="ADAL" clId="{07BE4689-8337-49F0-93D6-8AA60DDCAC69}" dt="2021-01-29T17:58:55.326" v="1283" actId="1076"/>
          <ac:picMkLst>
            <pc:docMk/>
            <pc:sldMk cId="1669985344" sldId="307"/>
            <ac:picMk id="1028" creationId="{F0A34F99-D286-4F6F-BD9C-BB8CB40D2741}"/>
          </ac:picMkLst>
        </pc:picChg>
      </pc:sldChg>
      <pc:sldChg chg="addSp delSp modSp mod delAnim modAnim">
        <pc:chgData name="JOAQUIN GARCIA ANDRES" userId="9ecd63a0-7a78-4574-83c1-731e31c32909" providerId="ADAL" clId="{07BE4689-8337-49F0-93D6-8AA60DDCAC69}" dt="2021-01-29T18:06:23.624" v="1425" actId="1076"/>
        <pc:sldMkLst>
          <pc:docMk/>
          <pc:sldMk cId="3629692333" sldId="334"/>
        </pc:sldMkLst>
        <pc:spChg chg="mod">
          <ac:chgData name="JOAQUIN GARCIA ANDRES" userId="9ecd63a0-7a78-4574-83c1-731e31c32909" providerId="ADAL" clId="{07BE4689-8337-49F0-93D6-8AA60DDCAC69}" dt="2021-01-29T17:10:12.293" v="438" actId="20577"/>
          <ac:spMkLst>
            <pc:docMk/>
            <pc:sldMk cId="3629692333" sldId="334"/>
            <ac:spMk id="3" creationId="{9592E0F5-2154-49D6-B641-76F1833845A0}"/>
          </ac:spMkLst>
        </pc:spChg>
        <pc:spChg chg="add del mod">
          <ac:chgData name="JOAQUIN GARCIA ANDRES" userId="9ecd63a0-7a78-4574-83c1-731e31c32909" providerId="ADAL" clId="{07BE4689-8337-49F0-93D6-8AA60DDCAC69}" dt="2021-01-29T17:15:23.359" v="539" actId="478"/>
          <ac:spMkLst>
            <pc:docMk/>
            <pc:sldMk cId="3629692333" sldId="334"/>
            <ac:spMk id="4" creationId="{7E8BCE63-91B5-4101-8E92-2469955DBCA1}"/>
          </ac:spMkLst>
        </pc:spChg>
        <pc:spChg chg="add del">
          <ac:chgData name="JOAQUIN GARCIA ANDRES" userId="9ecd63a0-7a78-4574-83c1-731e31c32909" providerId="ADAL" clId="{07BE4689-8337-49F0-93D6-8AA60DDCAC69}" dt="2021-01-29T17:25:46.226" v="657" actId="478"/>
          <ac:spMkLst>
            <pc:docMk/>
            <pc:sldMk cId="3629692333" sldId="334"/>
            <ac:spMk id="41" creationId="{CAD6A2BA-FC57-4631-AE21-E0E1A9CE3BBA}"/>
          </ac:spMkLst>
        </pc:spChg>
        <pc:spChg chg="del mod">
          <ac:chgData name="JOAQUIN GARCIA ANDRES" userId="9ecd63a0-7a78-4574-83c1-731e31c32909" providerId="ADAL" clId="{07BE4689-8337-49F0-93D6-8AA60DDCAC69}" dt="2021-01-29T17:10:01.766" v="416" actId="478"/>
          <ac:spMkLst>
            <pc:docMk/>
            <pc:sldMk cId="3629692333" sldId="334"/>
            <ac:spMk id="42" creationId="{7726646C-C914-4A9E-83C5-71A30BC2953B}"/>
          </ac:spMkLst>
        </pc:spChg>
        <pc:spChg chg="add del">
          <ac:chgData name="JOAQUIN GARCIA ANDRES" userId="9ecd63a0-7a78-4574-83c1-731e31c32909" providerId="ADAL" clId="{07BE4689-8337-49F0-93D6-8AA60DDCAC69}" dt="2021-01-29T17:53:33.062" v="1166" actId="478"/>
          <ac:spMkLst>
            <pc:docMk/>
            <pc:sldMk cId="3629692333" sldId="334"/>
            <ac:spMk id="43" creationId="{4C5EF17A-0095-41CA-8EDA-544DBCBAA795}"/>
          </ac:spMkLst>
        </pc:spChg>
        <pc:spChg chg="add del">
          <ac:chgData name="JOAQUIN GARCIA ANDRES" userId="9ecd63a0-7a78-4574-83c1-731e31c32909" providerId="ADAL" clId="{07BE4689-8337-49F0-93D6-8AA60DDCAC69}" dt="2021-01-29T17:25:52.990" v="659" actId="478"/>
          <ac:spMkLst>
            <pc:docMk/>
            <pc:sldMk cId="3629692333" sldId="334"/>
            <ac:spMk id="44" creationId="{1A3A9CDC-2623-4B43-ADCA-21BFE9A061D2}"/>
          </ac:spMkLst>
        </pc:spChg>
        <pc:spChg chg="add">
          <ac:chgData name="JOAQUIN GARCIA ANDRES" userId="9ecd63a0-7a78-4574-83c1-731e31c32909" providerId="ADAL" clId="{07BE4689-8337-49F0-93D6-8AA60DDCAC69}" dt="2021-01-29T17:53:10.079" v="1165"/>
          <ac:spMkLst>
            <pc:docMk/>
            <pc:sldMk cId="3629692333" sldId="334"/>
            <ac:spMk id="45" creationId="{0A327E1B-6C25-45C4-9623-903DBA201AE9}"/>
          </ac:spMkLst>
        </pc:spChg>
        <pc:spChg chg="add">
          <ac:chgData name="JOAQUIN GARCIA ANDRES" userId="9ecd63a0-7a78-4574-83c1-731e31c32909" providerId="ADAL" clId="{07BE4689-8337-49F0-93D6-8AA60DDCAC69}" dt="2021-01-29T17:53:33.802" v="1167"/>
          <ac:spMkLst>
            <pc:docMk/>
            <pc:sldMk cId="3629692333" sldId="334"/>
            <ac:spMk id="46" creationId="{88B1FD56-644C-47AA-A252-E2149D111493}"/>
          </ac:spMkLst>
        </pc:spChg>
        <pc:graphicFrameChg chg="add del mod">
          <ac:chgData name="JOAQUIN GARCIA ANDRES" userId="9ecd63a0-7a78-4574-83c1-731e31c32909" providerId="ADAL" clId="{07BE4689-8337-49F0-93D6-8AA60DDCAC69}" dt="2021-01-29T17:10:25.099" v="440" actId="478"/>
          <ac:graphicFrameMkLst>
            <pc:docMk/>
            <pc:sldMk cId="3629692333" sldId="334"/>
            <ac:graphicFrameMk id="8" creationId="{AA2E746C-3D46-4E13-825A-5FD164492D72}"/>
          </ac:graphicFrameMkLst>
        </pc:graphicFrameChg>
        <pc:picChg chg="add mod">
          <ac:chgData name="JOAQUIN GARCIA ANDRES" userId="9ecd63a0-7a78-4574-83c1-731e31c32909" providerId="ADAL" clId="{07BE4689-8337-49F0-93D6-8AA60DDCAC69}" dt="2021-01-29T18:06:20.232" v="1424" actId="1037"/>
          <ac:picMkLst>
            <pc:docMk/>
            <pc:sldMk cId="3629692333" sldId="334"/>
            <ac:picMk id="10" creationId="{C242F31A-821F-4F30-8D39-123D70A33B44}"/>
          </ac:picMkLst>
        </pc:picChg>
        <pc:picChg chg="add mod">
          <ac:chgData name="JOAQUIN GARCIA ANDRES" userId="9ecd63a0-7a78-4574-83c1-731e31c32909" providerId="ADAL" clId="{07BE4689-8337-49F0-93D6-8AA60DDCAC69}" dt="2021-01-29T18:06:23.624" v="1425" actId="1076"/>
          <ac:picMkLst>
            <pc:docMk/>
            <pc:sldMk cId="3629692333" sldId="334"/>
            <ac:picMk id="12" creationId="{6105E7BD-1E7F-470A-A002-737B786A1F6D}"/>
          </ac:picMkLst>
        </pc:picChg>
      </pc:sldChg>
      <pc:sldChg chg="addSp delSp modSp add mod modTransition delAnim modAnim">
        <pc:chgData name="JOAQUIN GARCIA ANDRES" userId="9ecd63a0-7a78-4574-83c1-731e31c32909" providerId="ADAL" clId="{07BE4689-8337-49F0-93D6-8AA60DDCAC69}" dt="2021-01-29T18:08:29.471" v="1439"/>
        <pc:sldMkLst>
          <pc:docMk/>
          <pc:sldMk cId="1115143924" sldId="335"/>
        </pc:sldMkLst>
        <pc:spChg chg="mod">
          <ac:chgData name="JOAQUIN GARCIA ANDRES" userId="9ecd63a0-7a78-4574-83c1-731e31c32909" providerId="ADAL" clId="{07BE4689-8337-49F0-93D6-8AA60DDCAC69}" dt="2021-01-29T17:42:59.282" v="1018" actId="113"/>
          <ac:spMkLst>
            <pc:docMk/>
            <pc:sldMk cId="1115143924" sldId="335"/>
            <ac:spMk id="3" creationId="{9592E0F5-2154-49D6-B641-76F1833845A0}"/>
          </ac:spMkLst>
        </pc:spChg>
        <pc:spChg chg="del mod">
          <ac:chgData name="JOAQUIN GARCIA ANDRES" userId="9ecd63a0-7a78-4574-83c1-731e31c32909" providerId="ADAL" clId="{07BE4689-8337-49F0-93D6-8AA60DDCAC69}" dt="2021-01-29T17:44:27.770" v="1056" actId="478"/>
          <ac:spMkLst>
            <pc:docMk/>
            <pc:sldMk cId="1115143924" sldId="335"/>
            <ac:spMk id="4" creationId="{7E8BCE63-91B5-4101-8E92-2469955DBCA1}"/>
          </ac:spMkLst>
        </pc:spChg>
        <pc:spChg chg="del mod">
          <ac:chgData name="JOAQUIN GARCIA ANDRES" userId="9ecd63a0-7a78-4574-83c1-731e31c32909" providerId="ADAL" clId="{07BE4689-8337-49F0-93D6-8AA60DDCAC69}" dt="2021-01-29T16:59:06.389" v="181" actId="478"/>
          <ac:spMkLst>
            <pc:docMk/>
            <pc:sldMk cId="1115143924" sldId="335"/>
            <ac:spMk id="42" creationId="{7726646C-C914-4A9E-83C5-71A30BC2953B}"/>
          </ac:spMkLst>
        </pc:spChg>
        <pc:spChg chg="add del mod">
          <ac:chgData name="JOAQUIN GARCIA ANDRES" userId="9ecd63a0-7a78-4574-83c1-731e31c32909" providerId="ADAL" clId="{07BE4689-8337-49F0-93D6-8AA60DDCAC69}" dt="2021-01-29T17:04:46.684" v="279" actId="478"/>
          <ac:spMkLst>
            <pc:docMk/>
            <pc:sldMk cId="1115143924" sldId="335"/>
            <ac:spMk id="43" creationId="{C3CAF311-4B68-4405-A415-C892F2394A6A}"/>
          </ac:spMkLst>
        </pc:spChg>
        <pc:spChg chg="add mod">
          <ac:chgData name="JOAQUIN GARCIA ANDRES" userId="9ecd63a0-7a78-4574-83c1-731e31c32909" providerId="ADAL" clId="{07BE4689-8337-49F0-93D6-8AA60DDCAC69}" dt="2021-01-29T17:55:27.375" v="1196" actId="1076"/>
          <ac:spMkLst>
            <pc:docMk/>
            <pc:sldMk cId="1115143924" sldId="335"/>
            <ac:spMk id="44" creationId="{F41CC09F-8558-47C7-9F31-41540F234698}"/>
          </ac:spMkLst>
        </pc:spChg>
        <pc:spChg chg="add mod">
          <ac:chgData name="JOAQUIN GARCIA ANDRES" userId="9ecd63a0-7a78-4574-83c1-731e31c32909" providerId="ADAL" clId="{07BE4689-8337-49F0-93D6-8AA60DDCAC69}" dt="2021-01-29T18:06:45.207" v="1429" actId="1037"/>
          <ac:spMkLst>
            <pc:docMk/>
            <pc:sldMk cId="1115143924" sldId="335"/>
            <ac:spMk id="45" creationId="{770B99F9-0AC0-4A9A-B712-2D0A0A93F222}"/>
          </ac:spMkLst>
        </pc:spChg>
        <pc:spChg chg="add mod">
          <ac:chgData name="JOAQUIN GARCIA ANDRES" userId="9ecd63a0-7a78-4574-83c1-731e31c32909" providerId="ADAL" clId="{07BE4689-8337-49F0-93D6-8AA60DDCAC69}" dt="2021-01-29T17:13:06.128" v="518" actId="113"/>
          <ac:spMkLst>
            <pc:docMk/>
            <pc:sldMk cId="1115143924" sldId="335"/>
            <ac:spMk id="46" creationId="{843DE9E7-BD8A-405D-92BE-2DF00ABCDAB5}"/>
          </ac:spMkLst>
        </pc:spChg>
        <pc:spChg chg="add mod">
          <ac:chgData name="JOAQUIN GARCIA ANDRES" userId="9ecd63a0-7a78-4574-83c1-731e31c32909" providerId="ADAL" clId="{07BE4689-8337-49F0-93D6-8AA60DDCAC69}" dt="2021-01-29T17:47:18.331" v="1089" actId="1076"/>
          <ac:spMkLst>
            <pc:docMk/>
            <pc:sldMk cId="1115143924" sldId="335"/>
            <ac:spMk id="47" creationId="{8F3861DF-14B4-4B51-9F09-7CC46B39FC09}"/>
          </ac:spMkLst>
        </pc:spChg>
        <pc:spChg chg="add del mod">
          <ac:chgData name="JOAQUIN GARCIA ANDRES" userId="9ecd63a0-7a78-4574-83c1-731e31c32909" providerId="ADAL" clId="{07BE4689-8337-49F0-93D6-8AA60DDCAC69}" dt="2021-01-29T17:42:37.482" v="1016" actId="478"/>
          <ac:spMkLst>
            <pc:docMk/>
            <pc:sldMk cId="1115143924" sldId="335"/>
            <ac:spMk id="48" creationId="{FC1D6393-0329-466F-AA6A-F4CB8294324A}"/>
          </ac:spMkLst>
        </pc:spChg>
        <pc:spChg chg="add mod">
          <ac:chgData name="JOAQUIN GARCIA ANDRES" userId="9ecd63a0-7a78-4574-83c1-731e31c32909" providerId="ADAL" clId="{07BE4689-8337-49F0-93D6-8AA60DDCAC69}" dt="2021-01-29T17:51:54.629" v="1153" actId="1076"/>
          <ac:spMkLst>
            <pc:docMk/>
            <pc:sldMk cId="1115143924" sldId="335"/>
            <ac:spMk id="49" creationId="{23D7C5A8-52F9-4108-B879-30C30F4E8501}"/>
          </ac:spMkLst>
        </pc:spChg>
        <pc:spChg chg="add mod">
          <ac:chgData name="JOAQUIN GARCIA ANDRES" userId="9ecd63a0-7a78-4574-83c1-731e31c32909" providerId="ADAL" clId="{07BE4689-8337-49F0-93D6-8AA60DDCAC69}" dt="2021-01-29T18:07:03.658" v="1434" actId="1038"/>
          <ac:spMkLst>
            <pc:docMk/>
            <pc:sldMk cId="1115143924" sldId="335"/>
            <ac:spMk id="50" creationId="{5F2DACD2-BF41-4865-A5AA-DD6021DA781C}"/>
          </ac:spMkLst>
        </pc:spChg>
        <pc:spChg chg="add">
          <ac:chgData name="JOAQUIN GARCIA ANDRES" userId="9ecd63a0-7a78-4574-83c1-731e31c32909" providerId="ADAL" clId="{07BE4689-8337-49F0-93D6-8AA60DDCAC69}" dt="2021-01-29T17:41:46.848" v="981"/>
          <ac:spMkLst>
            <pc:docMk/>
            <pc:sldMk cId="1115143924" sldId="335"/>
            <ac:spMk id="51" creationId="{B765DB97-25B6-4279-B39F-6EDAFCFFB0B3}"/>
          </ac:spMkLst>
        </pc:spChg>
        <pc:spChg chg="add mod">
          <ac:chgData name="JOAQUIN GARCIA ANDRES" userId="9ecd63a0-7a78-4574-83c1-731e31c32909" providerId="ADAL" clId="{07BE4689-8337-49F0-93D6-8AA60DDCAC69}" dt="2021-01-29T17:50:09.653" v="1124" actId="1037"/>
          <ac:spMkLst>
            <pc:docMk/>
            <pc:sldMk cId="1115143924" sldId="335"/>
            <ac:spMk id="52" creationId="{A411C437-ADCA-4DC8-B1A6-64C97270171E}"/>
          </ac:spMkLst>
        </pc:spChg>
        <pc:spChg chg="del mod">
          <ac:chgData name="JOAQUIN GARCIA ANDRES" userId="9ecd63a0-7a78-4574-83c1-731e31c32909" providerId="ADAL" clId="{07BE4689-8337-49F0-93D6-8AA60DDCAC69}" dt="2021-01-29T17:05:32.660" v="322" actId="478"/>
          <ac:spMkLst>
            <pc:docMk/>
            <pc:sldMk cId="1115143924" sldId="335"/>
            <ac:spMk id="597" creationId="{00000000-0000-0000-0000-000000000000}"/>
          </ac:spMkLst>
        </pc:spChg>
        <pc:graphicFrameChg chg="mod">
          <ac:chgData name="JOAQUIN GARCIA ANDRES" userId="9ecd63a0-7a78-4574-83c1-731e31c32909" providerId="ADAL" clId="{07BE4689-8337-49F0-93D6-8AA60DDCAC69}" dt="2021-01-29T17:55:44.334" v="1197"/>
          <ac:graphicFrameMkLst>
            <pc:docMk/>
            <pc:sldMk cId="1115143924" sldId="335"/>
            <ac:graphicFrameMk id="8" creationId="{AA2E746C-3D46-4E13-825A-5FD164492D72}"/>
          </ac:graphicFrameMkLst>
        </pc:graphicFrameChg>
        <pc:graphicFrameChg chg="add mod">
          <ac:chgData name="JOAQUIN GARCIA ANDRES" userId="9ecd63a0-7a78-4574-83c1-731e31c32909" providerId="ADAL" clId="{07BE4689-8337-49F0-93D6-8AA60DDCAC69}" dt="2021-01-29T17:08:43.202" v="401" actId="1037"/>
          <ac:graphicFrameMkLst>
            <pc:docMk/>
            <pc:sldMk cId="1115143924" sldId="335"/>
            <ac:graphicFrameMk id="41" creationId="{D6B44EB0-0335-493D-8BB3-AFB34020BEDD}"/>
          </ac:graphicFrameMkLst>
        </pc:graphicFrameChg>
        <pc:picChg chg="add mod">
          <ac:chgData name="JOAQUIN GARCIA ANDRES" userId="9ecd63a0-7a78-4574-83c1-731e31c32909" providerId="ADAL" clId="{07BE4689-8337-49F0-93D6-8AA60DDCAC69}" dt="2021-01-29T17:55:21.669" v="1195" actId="1367"/>
          <ac:picMkLst>
            <pc:docMk/>
            <pc:sldMk cId="1115143924" sldId="335"/>
            <ac:picMk id="7" creationId="{B9B1C16C-0948-45C4-91DB-370BCBBAE0FD}"/>
          </ac:picMkLst>
        </pc:picChg>
        <pc:picChg chg="add mod">
          <ac:chgData name="JOAQUIN GARCIA ANDRES" userId="9ecd63a0-7a78-4574-83c1-731e31c32909" providerId="ADAL" clId="{07BE4689-8337-49F0-93D6-8AA60DDCAC69}" dt="2021-01-29T17:55:00.045" v="1190" actId="1076"/>
          <ac:picMkLst>
            <pc:docMk/>
            <pc:sldMk cId="1115143924" sldId="335"/>
            <ac:picMk id="10" creationId="{F93AE55A-B7A9-47FB-BE49-DEB5DEB3CDBB}"/>
          </ac:picMkLst>
        </pc:picChg>
        <pc:picChg chg="add mod">
          <ac:chgData name="JOAQUIN GARCIA ANDRES" userId="9ecd63a0-7a78-4574-83c1-731e31c32909" providerId="ADAL" clId="{07BE4689-8337-49F0-93D6-8AA60DDCAC69}" dt="2021-01-29T17:55:06.518" v="1192" actId="1076"/>
          <ac:picMkLst>
            <pc:docMk/>
            <pc:sldMk cId="1115143924" sldId="335"/>
            <ac:picMk id="12" creationId="{61AEC054-FA9B-432E-B893-EE650C518401}"/>
          </ac:picMkLst>
        </pc:picChg>
      </pc:sldChg>
      <pc:sldChg chg="addSp delSp modSp add ord">
        <pc:chgData name="JOAQUIN GARCIA ANDRES" userId="9ecd63a0-7a78-4574-83c1-731e31c32909" providerId="ADAL" clId="{07BE4689-8337-49F0-93D6-8AA60DDCAC69}" dt="2021-01-29T18:05:34.861" v="1406" actId="1076"/>
        <pc:sldMkLst>
          <pc:docMk/>
          <pc:sldMk cId="4269624734" sldId="336"/>
        </pc:sldMkLst>
        <pc:spChg chg="add del mod">
          <ac:chgData name="JOAQUIN GARCIA ANDRES" userId="9ecd63a0-7a78-4574-83c1-731e31c32909" providerId="ADAL" clId="{07BE4689-8337-49F0-93D6-8AA60DDCAC69}" dt="2021-01-29T17:49:27.114" v="1105" actId="478"/>
          <ac:spMkLst>
            <pc:docMk/>
            <pc:sldMk cId="4269624734" sldId="336"/>
            <ac:spMk id="9" creationId="{7B8452CC-C907-4538-B30C-A2C93945DEE8}"/>
          </ac:spMkLst>
        </pc:spChg>
        <pc:spChg chg="del">
          <ac:chgData name="JOAQUIN GARCIA ANDRES" userId="9ecd63a0-7a78-4574-83c1-731e31c32909" providerId="ADAL" clId="{07BE4689-8337-49F0-93D6-8AA60DDCAC69}" dt="2021-01-29T17:25:19.402" v="653" actId="478"/>
          <ac:spMkLst>
            <pc:docMk/>
            <pc:sldMk cId="4269624734" sldId="336"/>
            <ac:spMk id="41" creationId="{CAD6A2BA-FC57-4631-AE21-E0E1A9CE3BBA}"/>
          </ac:spMkLst>
        </pc:spChg>
        <pc:spChg chg="add del">
          <ac:chgData name="JOAQUIN GARCIA ANDRES" userId="9ecd63a0-7a78-4574-83c1-731e31c32909" providerId="ADAL" clId="{07BE4689-8337-49F0-93D6-8AA60DDCAC69}" dt="2021-01-29T17:26:18.098" v="664" actId="478"/>
          <ac:spMkLst>
            <pc:docMk/>
            <pc:sldMk cId="4269624734" sldId="336"/>
            <ac:spMk id="42" creationId="{BF6DCBA7-4751-4F2E-9569-B4EBCDEF448C}"/>
          </ac:spMkLst>
        </pc:spChg>
        <pc:spChg chg="add mod">
          <ac:chgData name="JOAQUIN GARCIA ANDRES" userId="9ecd63a0-7a78-4574-83c1-731e31c32909" providerId="ADAL" clId="{07BE4689-8337-49F0-93D6-8AA60DDCAC69}" dt="2021-01-29T17:26:36.343" v="669" actId="207"/>
          <ac:spMkLst>
            <pc:docMk/>
            <pc:sldMk cId="4269624734" sldId="336"/>
            <ac:spMk id="43" creationId="{E732A5C6-63AC-4660-BB4C-35ADE886C978}"/>
          </ac:spMkLst>
        </pc:spChg>
        <pc:spChg chg="add mod">
          <ac:chgData name="JOAQUIN GARCIA ANDRES" userId="9ecd63a0-7a78-4574-83c1-731e31c32909" providerId="ADAL" clId="{07BE4689-8337-49F0-93D6-8AA60DDCAC69}" dt="2021-01-29T17:50:04.292" v="1120" actId="1037"/>
          <ac:spMkLst>
            <pc:docMk/>
            <pc:sldMk cId="4269624734" sldId="336"/>
            <ac:spMk id="44" creationId="{350734A6-3AC6-4B77-8D56-0E56AD5DC553}"/>
          </ac:spMkLst>
        </pc:spChg>
        <pc:spChg chg="del mod">
          <ac:chgData name="JOAQUIN GARCIA ANDRES" userId="9ecd63a0-7a78-4574-83c1-731e31c32909" providerId="ADAL" clId="{07BE4689-8337-49F0-93D6-8AA60DDCAC69}" dt="2021-01-29T17:49:23.907" v="1104" actId="478"/>
          <ac:spMkLst>
            <pc:docMk/>
            <pc:sldMk cId="4269624734" sldId="336"/>
            <ac:spMk id="597" creationId="{00000000-0000-0000-0000-000000000000}"/>
          </ac:spMkLst>
        </pc:spChg>
        <pc:picChg chg="add mod ord modCrop">
          <ac:chgData name="JOAQUIN GARCIA ANDRES" userId="9ecd63a0-7a78-4574-83c1-731e31c32909" providerId="ADAL" clId="{07BE4689-8337-49F0-93D6-8AA60DDCAC69}" dt="2021-01-29T18:05:32.059" v="1405"/>
          <ac:picMkLst>
            <pc:docMk/>
            <pc:sldMk cId="4269624734" sldId="336"/>
            <ac:picMk id="4" creationId="{6D98D5B3-1676-4600-A081-1BB92A4F30B3}"/>
          </ac:picMkLst>
        </pc:picChg>
        <pc:picChg chg="add mod ord">
          <ac:chgData name="JOAQUIN GARCIA ANDRES" userId="9ecd63a0-7a78-4574-83c1-731e31c32909" providerId="ADAL" clId="{07BE4689-8337-49F0-93D6-8AA60DDCAC69}" dt="2021-01-29T18:05:34.861" v="1406" actId="1076"/>
          <ac:picMkLst>
            <pc:docMk/>
            <pc:sldMk cId="4269624734" sldId="336"/>
            <ac:picMk id="7" creationId="{9E312BF8-4BBE-4870-A3B0-23BA309B44D4}"/>
          </ac:picMkLst>
        </pc:picChg>
        <pc:picChg chg="del">
          <ac:chgData name="JOAQUIN GARCIA ANDRES" userId="9ecd63a0-7a78-4574-83c1-731e31c32909" providerId="ADAL" clId="{07BE4689-8337-49F0-93D6-8AA60DDCAC69}" dt="2021-01-29T17:18:01.657" v="555" actId="478"/>
          <ac:picMkLst>
            <pc:docMk/>
            <pc:sldMk cId="4269624734" sldId="336"/>
            <ac:picMk id="10" creationId="{C242F31A-821F-4F30-8D39-123D70A33B44}"/>
          </ac:picMkLst>
        </pc:picChg>
      </pc:sldChg>
      <pc:sldChg chg="addSp delSp modSp add ord">
        <pc:chgData name="JOAQUIN GARCIA ANDRES" userId="9ecd63a0-7a78-4574-83c1-731e31c32909" providerId="ADAL" clId="{07BE4689-8337-49F0-93D6-8AA60DDCAC69}" dt="2021-01-29T18:05:12.906" v="1396" actId="1036"/>
        <pc:sldMkLst>
          <pc:docMk/>
          <pc:sldMk cId="3556552963" sldId="337"/>
        </pc:sldMkLst>
        <pc:spChg chg="mod">
          <ac:chgData name="JOAQUIN GARCIA ANDRES" userId="9ecd63a0-7a78-4574-83c1-731e31c32909" providerId="ADAL" clId="{07BE4689-8337-49F0-93D6-8AA60DDCAC69}" dt="2021-01-29T17:43:25.619" v="1021" actId="20577"/>
          <ac:spMkLst>
            <pc:docMk/>
            <pc:sldMk cId="3556552963" sldId="337"/>
            <ac:spMk id="3" creationId="{9592E0F5-2154-49D6-B641-76F1833845A0}"/>
          </ac:spMkLst>
        </pc:spChg>
        <pc:spChg chg="add mod">
          <ac:chgData name="JOAQUIN GARCIA ANDRES" userId="9ecd63a0-7a78-4574-83c1-731e31c32909" providerId="ADAL" clId="{07BE4689-8337-49F0-93D6-8AA60DDCAC69}" dt="2021-01-29T18:04:55.414" v="1391" actId="1035"/>
          <ac:spMkLst>
            <pc:docMk/>
            <pc:sldMk cId="3556552963" sldId="337"/>
            <ac:spMk id="8" creationId="{981E339B-3829-4AF7-9129-5BA14A8A8450}"/>
          </ac:spMkLst>
        </pc:spChg>
        <pc:spChg chg="add mod">
          <ac:chgData name="JOAQUIN GARCIA ANDRES" userId="9ecd63a0-7a78-4574-83c1-731e31c32909" providerId="ADAL" clId="{07BE4689-8337-49F0-93D6-8AA60DDCAC69}" dt="2021-01-29T18:04:55.414" v="1391" actId="1035"/>
          <ac:spMkLst>
            <pc:docMk/>
            <pc:sldMk cId="3556552963" sldId="337"/>
            <ac:spMk id="41" creationId="{669B075E-5A39-4AA8-8483-9F971A6E0458}"/>
          </ac:spMkLst>
        </pc:spChg>
        <pc:spChg chg="add mod">
          <ac:chgData name="JOAQUIN GARCIA ANDRES" userId="9ecd63a0-7a78-4574-83c1-731e31c32909" providerId="ADAL" clId="{07BE4689-8337-49F0-93D6-8AA60DDCAC69}" dt="2021-01-29T17:50:14.631" v="1128" actId="1037"/>
          <ac:spMkLst>
            <pc:docMk/>
            <pc:sldMk cId="3556552963" sldId="337"/>
            <ac:spMk id="42" creationId="{ED04F695-4F0E-49A3-869A-B63EEADE46AE}"/>
          </ac:spMkLst>
        </pc:spChg>
        <pc:spChg chg="del">
          <ac:chgData name="JOAQUIN GARCIA ANDRES" userId="9ecd63a0-7a78-4574-83c1-731e31c32909" providerId="ADAL" clId="{07BE4689-8337-49F0-93D6-8AA60DDCAC69}" dt="2021-01-29T17:43:20.463" v="1019" actId="478"/>
          <ac:spMkLst>
            <pc:docMk/>
            <pc:sldMk cId="3556552963" sldId="337"/>
            <ac:spMk id="43" creationId="{4C5EF17A-0095-41CA-8EDA-544DBCBAA795}"/>
          </ac:spMkLst>
        </pc:spChg>
        <pc:spChg chg="add">
          <ac:chgData name="JOAQUIN GARCIA ANDRES" userId="9ecd63a0-7a78-4574-83c1-731e31c32909" providerId="ADAL" clId="{07BE4689-8337-49F0-93D6-8AA60DDCAC69}" dt="2021-01-29T17:43:21.403" v="1020"/>
          <ac:spMkLst>
            <pc:docMk/>
            <pc:sldMk cId="3556552963" sldId="337"/>
            <ac:spMk id="44" creationId="{902DD9B5-3DFA-4F63-B7E4-E27F88FE1E51}"/>
          </ac:spMkLst>
        </pc:spChg>
        <pc:spChg chg="add mod">
          <ac:chgData name="JOAQUIN GARCIA ANDRES" userId="9ecd63a0-7a78-4574-83c1-731e31c32909" providerId="ADAL" clId="{07BE4689-8337-49F0-93D6-8AA60DDCAC69}" dt="2021-01-29T18:05:04.282" v="1392" actId="207"/>
          <ac:spMkLst>
            <pc:docMk/>
            <pc:sldMk cId="3556552963" sldId="337"/>
            <ac:spMk id="45" creationId="{83D90FCE-BECD-447C-BE47-BF8AE7FAB660}"/>
          </ac:spMkLst>
        </pc:spChg>
        <pc:picChg chg="add del mod">
          <ac:chgData name="JOAQUIN GARCIA ANDRES" userId="9ecd63a0-7a78-4574-83c1-731e31c32909" providerId="ADAL" clId="{07BE4689-8337-49F0-93D6-8AA60DDCAC69}" dt="2021-01-29T17:37:23.726" v="839" actId="478"/>
          <ac:picMkLst>
            <pc:docMk/>
            <pc:sldMk cId="3556552963" sldId="337"/>
            <ac:picMk id="4" creationId="{3012CAF7-668B-4D32-9B9D-96961A1502D7}"/>
          </ac:picMkLst>
        </pc:picChg>
        <pc:picChg chg="add mod modCrop">
          <ac:chgData name="JOAQUIN GARCIA ANDRES" userId="9ecd63a0-7a78-4574-83c1-731e31c32909" providerId="ADAL" clId="{07BE4689-8337-49F0-93D6-8AA60DDCAC69}" dt="2021-01-29T18:04:50.758" v="1386" actId="1036"/>
          <ac:picMkLst>
            <pc:docMk/>
            <pc:sldMk cId="3556552963" sldId="337"/>
            <ac:picMk id="7" creationId="{245F329B-19F1-42ED-9BD0-65B9F65B093C}"/>
          </ac:picMkLst>
        </pc:picChg>
        <pc:picChg chg="del">
          <ac:chgData name="JOAQUIN GARCIA ANDRES" userId="9ecd63a0-7a78-4574-83c1-731e31c32909" providerId="ADAL" clId="{07BE4689-8337-49F0-93D6-8AA60DDCAC69}" dt="2021-01-29T17:37:15.902" v="835" actId="478"/>
          <ac:picMkLst>
            <pc:docMk/>
            <pc:sldMk cId="3556552963" sldId="337"/>
            <ac:picMk id="10" creationId="{C242F31A-821F-4F30-8D39-123D70A33B44}"/>
          </ac:picMkLst>
        </pc:picChg>
        <pc:picChg chg="add mod">
          <ac:chgData name="JOAQUIN GARCIA ANDRES" userId="9ecd63a0-7a78-4574-83c1-731e31c32909" providerId="ADAL" clId="{07BE4689-8337-49F0-93D6-8AA60DDCAC69}" dt="2021-01-29T18:05:12.906" v="1396" actId="1036"/>
          <ac:picMkLst>
            <pc:docMk/>
            <pc:sldMk cId="3556552963" sldId="337"/>
            <ac:picMk id="11" creationId="{4BB1795F-F692-455B-919E-9D51E7CF12E5}"/>
          </ac:picMkLst>
        </pc:picChg>
      </pc:sldChg>
      <pc:sldChg chg="addSp modSp add mod modAnim">
        <pc:chgData name="JOAQUIN GARCIA ANDRES" userId="9ecd63a0-7a78-4574-83c1-731e31c32909" providerId="ADAL" clId="{07BE4689-8337-49F0-93D6-8AA60DDCAC69}" dt="2021-01-29T18:10:40.145" v="1508" actId="1036"/>
        <pc:sldMkLst>
          <pc:docMk/>
          <pc:sldMk cId="774738308" sldId="338"/>
        </pc:sldMkLst>
        <pc:spChg chg="add mod">
          <ac:chgData name="JOAQUIN GARCIA ANDRES" userId="9ecd63a0-7a78-4574-83c1-731e31c32909" providerId="ADAL" clId="{07BE4689-8337-49F0-93D6-8AA60DDCAC69}" dt="2021-01-29T18:10:22.248" v="1500" actId="1035"/>
          <ac:spMkLst>
            <pc:docMk/>
            <pc:sldMk cId="774738308" sldId="338"/>
            <ac:spMk id="48" creationId="{8795F4FC-6E23-4A26-869F-2017E0ACBCE2}"/>
          </ac:spMkLst>
        </pc:spChg>
        <pc:spChg chg="mod">
          <ac:chgData name="JOAQUIN GARCIA ANDRES" userId="9ecd63a0-7a78-4574-83c1-731e31c32909" providerId="ADAL" clId="{07BE4689-8337-49F0-93D6-8AA60DDCAC69}" dt="2021-01-29T18:09:26.218" v="1462" actId="1076"/>
          <ac:spMkLst>
            <pc:docMk/>
            <pc:sldMk cId="774738308" sldId="338"/>
            <ac:spMk id="49" creationId="{23D7C5A8-52F9-4108-B879-30C30F4E8501}"/>
          </ac:spMkLst>
        </pc:spChg>
        <pc:spChg chg="mod">
          <ac:chgData name="JOAQUIN GARCIA ANDRES" userId="9ecd63a0-7a78-4574-83c1-731e31c32909" providerId="ADAL" clId="{07BE4689-8337-49F0-93D6-8AA60DDCAC69}" dt="2021-01-29T18:10:14.937" v="1489" actId="1038"/>
          <ac:spMkLst>
            <pc:docMk/>
            <pc:sldMk cId="774738308" sldId="338"/>
            <ac:spMk id="50" creationId="{5F2DACD2-BF41-4865-A5AA-DD6021DA781C}"/>
          </ac:spMkLst>
        </pc:spChg>
        <pc:graphicFrameChg chg="mod">
          <ac:chgData name="JOAQUIN GARCIA ANDRES" userId="9ecd63a0-7a78-4574-83c1-731e31c32909" providerId="ADAL" clId="{07BE4689-8337-49F0-93D6-8AA60DDCAC69}" dt="2021-01-29T18:10:02.608" v="1484"/>
          <ac:graphicFrameMkLst>
            <pc:docMk/>
            <pc:sldMk cId="774738308" sldId="338"/>
            <ac:graphicFrameMk id="8" creationId="{AA2E746C-3D46-4E13-825A-5FD164492D72}"/>
          </ac:graphicFrameMkLst>
        </pc:graphicFrameChg>
        <pc:picChg chg="mod">
          <ac:chgData name="JOAQUIN GARCIA ANDRES" userId="9ecd63a0-7a78-4574-83c1-731e31c32909" providerId="ADAL" clId="{07BE4689-8337-49F0-93D6-8AA60DDCAC69}" dt="2021-01-29T18:10:40.145" v="1508" actId="1036"/>
          <ac:picMkLst>
            <pc:docMk/>
            <pc:sldMk cId="774738308" sldId="338"/>
            <ac:picMk id="10" creationId="{F93AE55A-B7A9-47FB-BE49-DEB5DEB3CDBB}"/>
          </ac:picMkLst>
        </pc:picChg>
      </pc:sldChg>
    </pc:docChg>
  </pc:docChgLst>
  <pc:docChgLst>
    <pc:chgData name="JOAQUIN GARCIA ANDRES" userId="9ecd63a0-7a78-4574-83c1-731e31c32909" providerId="ADAL" clId="{F9CA12F8-871A-43BE-A5B7-6C35AD9B8BD2}"/>
    <pc:docChg chg="undo custSel addSld delSld modSld sldOrd">
      <pc:chgData name="JOAQUIN GARCIA ANDRES" userId="9ecd63a0-7a78-4574-83c1-731e31c32909" providerId="ADAL" clId="{F9CA12F8-871A-43BE-A5B7-6C35AD9B8BD2}" dt="2021-02-03T10:42:31.663" v="3020" actId="1076"/>
      <pc:docMkLst>
        <pc:docMk/>
      </pc:docMkLst>
      <pc:sldChg chg="addSp modSp mod modAnim">
        <pc:chgData name="JOAQUIN GARCIA ANDRES" userId="9ecd63a0-7a78-4574-83c1-731e31c32909" providerId="ADAL" clId="{F9CA12F8-871A-43BE-A5B7-6C35AD9B8BD2}" dt="2021-02-03T09:33:20.566" v="2887"/>
        <pc:sldMkLst>
          <pc:docMk/>
          <pc:sldMk cId="1054237001" sldId="286"/>
        </pc:sldMkLst>
        <pc:spChg chg="mod">
          <ac:chgData name="JOAQUIN GARCIA ANDRES" userId="9ecd63a0-7a78-4574-83c1-731e31c32909" providerId="ADAL" clId="{F9CA12F8-871A-43BE-A5B7-6C35AD9B8BD2}" dt="2021-01-27T11:41:10.946" v="1739" actId="14100"/>
          <ac:spMkLst>
            <pc:docMk/>
            <pc:sldMk cId="1054237001" sldId="286"/>
            <ac:spMk id="597" creationId="{00000000-0000-0000-0000-000000000000}"/>
          </ac:spMkLst>
        </pc:spChg>
        <pc:picChg chg="add mod ord">
          <ac:chgData name="JOAQUIN GARCIA ANDRES" userId="9ecd63a0-7a78-4574-83c1-731e31c32909" providerId="ADAL" clId="{F9CA12F8-871A-43BE-A5B7-6C35AD9B8BD2}" dt="2021-01-27T11:41:45.189" v="1746" actId="1076"/>
          <ac:picMkLst>
            <pc:docMk/>
            <pc:sldMk cId="1054237001" sldId="286"/>
            <ac:picMk id="4" creationId="{2B6786F7-7DE0-4072-8086-FEB6642F369F}"/>
          </ac:picMkLst>
        </pc:picChg>
      </pc:sldChg>
      <pc:sldChg chg="addSp modSp mod modAnim">
        <pc:chgData name="JOAQUIN GARCIA ANDRES" userId="9ecd63a0-7a78-4574-83c1-731e31c32909" providerId="ADAL" clId="{F9CA12F8-871A-43BE-A5B7-6C35AD9B8BD2}" dt="2021-02-03T09:33:32.926" v="2889"/>
        <pc:sldMkLst>
          <pc:docMk/>
          <pc:sldMk cId="1668855887" sldId="287"/>
        </pc:sldMkLst>
        <pc:picChg chg="add mod ord">
          <ac:chgData name="JOAQUIN GARCIA ANDRES" userId="9ecd63a0-7a78-4574-83c1-731e31c32909" providerId="ADAL" clId="{F9CA12F8-871A-43BE-A5B7-6C35AD9B8BD2}" dt="2021-01-27T11:42:29.678" v="1753" actId="1076"/>
          <ac:picMkLst>
            <pc:docMk/>
            <pc:sldMk cId="1668855887" sldId="287"/>
            <ac:picMk id="4" creationId="{DB21638A-0F97-4A5B-8E31-F91589F8CCDF}"/>
          </ac:picMkLst>
        </pc:picChg>
      </pc:sldChg>
      <pc:sldChg chg="addSp delSp modSp mod modAnim">
        <pc:chgData name="JOAQUIN GARCIA ANDRES" userId="9ecd63a0-7a78-4574-83c1-731e31c32909" providerId="ADAL" clId="{F9CA12F8-871A-43BE-A5B7-6C35AD9B8BD2}" dt="2021-02-03T10:29:30.173" v="2978" actId="1076"/>
        <pc:sldMkLst>
          <pc:docMk/>
          <pc:sldMk cId="3477657193" sldId="288"/>
        </pc:sldMkLst>
        <pc:spChg chg="del">
          <ac:chgData name="JOAQUIN GARCIA ANDRES" userId="9ecd63a0-7a78-4574-83c1-731e31c32909" providerId="ADAL" clId="{F9CA12F8-871A-43BE-A5B7-6C35AD9B8BD2}" dt="2021-01-27T11:43:08.125" v="1754" actId="478"/>
          <ac:spMkLst>
            <pc:docMk/>
            <pc:sldMk cId="3477657193" sldId="288"/>
            <ac:spMk id="9" creationId="{EF5CCA31-0080-40C3-A214-35F955E729E7}"/>
          </ac:spMkLst>
        </pc:spChg>
        <pc:spChg chg="mod">
          <ac:chgData name="JOAQUIN GARCIA ANDRES" userId="9ecd63a0-7a78-4574-83c1-731e31c32909" providerId="ADAL" clId="{F9CA12F8-871A-43BE-A5B7-6C35AD9B8BD2}" dt="2021-01-28T12:09:19.309" v="2729" actId="255"/>
          <ac:spMkLst>
            <pc:docMk/>
            <pc:sldMk cId="3477657193" sldId="288"/>
            <ac:spMk id="41" creationId="{043B7A22-79A7-415E-B453-F35265E8A86A}"/>
          </ac:spMkLst>
        </pc:spChg>
        <pc:spChg chg="mod">
          <ac:chgData name="JOAQUIN GARCIA ANDRES" userId="9ecd63a0-7a78-4574-83c1-731e31c32909" providerId="ADAL" clId="{F9CA12F8-871A-43BE-A5B7-6C35AD9B8BD2}" dt="2021-01-28T12:09:19.309" v="2729" actId="255"/>
          <ac:spMkLst>
            <pc:docMk/>
            <pc:sldMk cId="3477657193" sldId="288"/>
            <ac:spMk id="42" creationId="{DA4BCD04-E114-472B-A3F5-2A11744650C0}"/>
          </ac:spMkLst>
        </pc:spChg>
        <pc:spChg chg="mod">
          <ac:chgData name="JOAQUIN GARCIA ANDRES" userId="9ecd63a0-7a78-4574-83c1-731e31c32909" providerId="ADAL" clId="{F9CA12F8-871A-43BE-A5B7-6C35AD9B8BD2}" dt="2021-01-28T12:09:19.309" v="2729" actId="255"/>
          <ac:spMkLst>
            <pc:docMk/>
            <pc:sldMk cId="3477657193" sldId="288"/>
            <ac:spMk id="43" creationId="{42871695-FD70-4A8F-AC03-8CA8242E81EC}"/>
          </ac:spMkLst>
        </pc:spChg>
        <pc:spChg chg="mod">
          <ac:chgData name="JOAQUIN GARCIA ANDRES" userId="9ecd63a0-7a78-4574-83c1-731e31c32909" providerId="ADAL" clId="{F9CA12F8-871A-43BE-A5B7-6C35AD9B8BD2}" dt="2021-01-28T12:09:19.309" v="2729" actId="255"/>
          <ac:spMkLst>
            <pc:docMk/>
            <pc:sldMk cId="3477657193" sldId="288"/>
            <ac:spMk id="44" creationId="{EC8BCC59-6DB5-4906-B06C-9F155101C1DF}"/>
          </ac:spMkLst>
        </pc:spChg>
        <pc:spChg chg="add mod">
          <ac:chgData name="JOAQUIN GARCIA ANDRES" userId="9ecd63a0-7a78-4574-83c1-731e31c32909" providerId="ADAL" clId="{F9CA12F8-871A-43BE-A5B7-6C35AD9B8BD2}" dt="2021-01-27T11:43:31.295" v="1797" actId="14100"/>
          <ac:spMkLst>
            <pc:docMk/>
            <pc:sldMk cId="3477657193" sldId="288"/>
            <ac:spMk id="48" creationId="{2B6B2A47-670F-428A-BCA0-D32997C05749}"/>
          </ac:spMkLst>
        </pc:spChg>
        <pc:grpChg chg="add mod">
          <ac:chgData name="JOAQUIN GARCIA ANDRES" userId="9ecd63a0-7a78-4574-83c1-731e31c32909" providerId="ADAL" clId="{F9CA12F8-871A-43BE-A5B7-6C35AD9B8BD2}" dt="2021-02-03T10:28:53.952" v="2963" actId="1076"/>
          <ac:grpSpMkLst>
            <pc:docMk/>
            <pc:sldMk cId="3477657193" sldId="288"/>
            <ac:grpSpMk id="3" creationId="{B94ED2A8-8B49-4B66-B946-6DA1F694697C}"/>
          </ac:grpSpMkLst>
        </pc:grpChg>
        <pc:grpChg chg="add mod">
          <ac:chgData name="JOAQUIN GARCIA ANDRES" userId="9ecd63a0-7a78-4574-83c1-731e31c32909" providerId="ADAL" clId="{F9CA12F8-871A-43BE-A5B7-6C35AD9B8BD2}" dt="2021-02-03T10:28:53.952" v="2963" actId="1076"/>
          <ac:grpSpMkLst>
            <pc:docMk/>
            <pc:sldMk cId="3477657193" sldId="288"/>
            <ac:grpSpMk id="4" creationId="{955BB615-CB49-4B9E-B0C6-6B79DAE16F00}"/>
          </ac:grpSpMkLst>
        </pc:grpChg>
        <pc:picChg chg="del mod">
          <ac:chgData name="JOAQUIN GARCIA ANDRES" userId="9ecd63a0-7a78-4574-83c1-731e31c32909" providerId="ADAL" clId="{F9CA12F8-871A-43BE-A5B7-6C35AD9B8BD2}" dt="2021-02-03T10:27:58.115" v="2955" actId="478"/>
          <ac:picMkLst>
            <pc:docMk/>
            <pc:sldMk cId="3477657193" sldId="288"/>
            <ac:picMk id="6" creationId="{203861FE-38B4-4DED-946A-41FB7F844C28}"/>
          </ac:picMkLst>
        </pc:picChg>
        <pc:picChg chg="del mod">
          <ac:chgData name="JOAQUIN GARCIA ANDRES" userId="9ecd63a0-7a78-4574-83c1-731e31c32909" providerId="ADAL" clId="{F9CA12F8-871A-43BE-A5B7-6C35AD9B8BD2}" dt="2021-02-03T10:27:55.432" v="2954" actId="478"/>
          <ac:picMkLst>
            <pc:docMk/>
            <pc:sldMk cId="3477657193" sldId="288"/>
            <ac:picMk id="8" creationId="{0E9986F6-33D4-4036-8443-7D805580E4A2}"/>
          </ac:picMkLst>
        </pc:picChg>
        <pc:picChg chg="add mod">
          <ac:chgData name="JOAQUIN GARCIA ANDRES" userId="9ecd63a0-7a78-4574-83c1-731e31c32909" providerId="ADAL" clId="{F9CA12F8-871A-43BE-A5B7-6C35AD9B8BD2}" dt="2021-02-03T10:29:30.173" v="2978" actId="1076"/>
          <ac:picMkLst>
            <pc:docMk/>
            <pc:sldMk cId="3477657193" sldId="288"/>
            <ac:picMk id="9" creationId="{82E3EFA5-47D4-4135-8B18-A8FC95BF054A}"/>
          </ac:picMkLst>
        </pc:picChg>
        <pc:picChg chg="mod">
          <ac:chgData name="JOAQUIN GARCIA ANDRES" userId="9ecd63a0-7a78-4574-83c1-731e31c32909" providerId="ADAL" clId="{F9CA12F8-871A-43BE-A5B7-6C35AD9B8BD2}" dt="2021-02-03T10:29:20.350" v="2971" actId="1038"/>
          <ac:picMkLst>
            <pc:docMk/>
            <pc:sldMk cId="3477657193" sldId="288"/>
            <ac:picMk id="17" creationId="{479C0381-1886-4593-AE6C-10080DE9BF6C}"/>
          </ac:picMkLst>
        </pc:picChg>
        <pc:picChg chg="mod">
          <ac:chgData name="JOAQUIN GARCIA ANDRES" userId="9ecd63a0-7a78-4574-83c1-731e31c32909" providerId="ADAL" clId="{F9CA12F8-871A-43BE-A5B7-6C35AD9B8BD2}" dt="2021-02-03T10:29:20.350" v="2971" actId="1038"/>
          <ac:picMkLst>
            <pc:docMk/>
            <pc:sldMk cId="3477657193" sldId="288"/>
            <ac:picMk id="45" creationId="{F7125945-9EE0-4D69-A064-C9F3F002010C}"/>
          </ac:picMkLst>
        </pc:picChg>
        <pc:picChg chg="mod">
          <ac:chgData name="JOAQUIN GARCIA ANDRES" userId="9ecd63a0-7a78-4574-83c1-731e31c32909" providerId="ADAL" clId="{F9CA12F8-871A-43BE-A5B7-6C35AD9B8BD2}" dt="2021-02-03T10:29:25.657" v="2976" actId="1038"/>
          <ac:picMkLst>
            <pc:docMk/>
            <pc:sldMk cId="3477657193" sldId="288"/>
            <ac:picMk id="46" creationId="{CDAC0610-7073-4146-B237-85DA6CD6EB87}"/>
          </ac:picMkLst>
        </pc:picChg>
        <pc:picChg chg="mod">
          <ac:chgData name="JOAQUIN GARCIA ANDRES" userId="9ecd63a0-7a78-4574-83c1-731e31c32909" providerId="ADAL" clId="{F9CA12F8-871A-43BE-A5B7-6C35AD9B8BD2}" dt="2021-02-03T10:29:25.657" v="2976" actId="1038"/>
          <ac:picMkLst>
            <pc:docMk/>
            <pc:sldMk cId="3477657193" sldId="288"/>
            <ac:picMk id="47" creationId="{AA117BB5-34B3-4774-8C4B-5480AABC79F3}"/>
          </ac:picMkLst>
        </pc:picChg>
      </pc:sldChg>
      <pc:sldChg chg="addSp delSp modSp mod modAnim">
        <pc:chgData name="JOAQUIN GARCIA ANDRES" userId="9ecd63a0-7a78-4574-83c1-731e31c32909" providerId="ADAL" clId="{F9CA12F8-871A-43BE-A5B7-6C35AD9B8BD2}" dt="2021-01-28T12:15:43.065" v="2865" actId="113"/>
        <pc:sldMkLst>
          <pc:docMk/>
          <pc:sldMk cId="1210596225" sldId="289"/>
        </pc:sldMkLst>
        <pc:spChg chg="add del">
          <ac:chgData name="JOAQUIN GARCIA ANDRES" userId="9ecd63a0-7a78-4574-83c1-731e31c32909" providerId="ADAL" clId="{F9CA12F8-871A-43BE-A5B7-6C35AD9B8BD2}" dt="2021-01-21T11:42:20.746" v="66" actId="478"/>
          <ac:spMkLst>
            <pc:docMk/>
            <pc:sldMk cId="1210596225" sldId="289"/>
            <ac:spMk id="3" creationId="{0424477D-58E3-4E33-A66C-6AD1932C9378}"/>
          </ac:spMkLst>
        </pc:spChg>
        <pc:spChg chg="mod">
          <ac:chgData name="JOAQUIN GARCIA ANDRES" userId="9ecd63a0-7a78-4574-83c1-731e31c32909" providerId="ADAL" clId="{F9CA12F8-871A-43BE-A5B7-6C35AD9B8BD2}" dt="2021-01-28T12:15:43.065" v="2865" actId="113"/>
          <ac:spMkLst>
            <pc:docMk/>
            <pc:sldMk cId="1210596225" sldId="289"/>
            <ac:spMk id="4" creationId="{21E71692-F196-4E91-923C-688F99229ADA}"/>
          </ac:spMkLst>
        </pc:spChg>
        <pc:spChg chg="add mod">
          <ac:chgData name="JOAQUIN GARCIA ANDRES" userId="9ecd63a0-7a78-4574-83c1-731e31c32909" providerId="ADAL" clId="{F9CA12F8-871A-43BE-A5B7-6C35AD9B8BD2}" dt="2021-01-28T12:15:43.065" v="2865" actId="113"/>
          <ac:spMkLst>
            <pc:docMk/>
            <pc:sldMk cId="1210596225" sldId="289"/>
            <ac:spMk id="41" creationId="{BE90B9F5-0806-4E81-B090-3D77F61F05F2}"/>
          </ac:spMkLst>
        </pc:spChg>
        <pc:spChg chg="add mod">
          <ac:chgData name="JOAQUIN GARCIA ANDRES" userId="9ecd63a0-7a78-4574-83c1-731e31c32909" providerId="ADAL" clId="{F9CA12F8-871A-43BE-A5B7-6C35AD9B8BD2}" dt="2021-01-28T12:15:43.065" v="2865" actId="113"/>
          <ac:spMkLst>
            <pc:docMk/>
            <pc:sldMk cId="1210596225" sldId="289"/>
            <ac:spMk id="42" creationId="{FEB18372-22D9-4A9D-A0E6-DA7BC9806B4E}"/>
          </ac:spMkLst>
        </pc:spChg>
        <pc:spChg chg="add mod">
          <ac:chgData name="JOAQUIN GARCIA ANDRES" userId="9ecd63a0-7a78-4574-83c1-731e31c32909" providerId="ADAL" clId="{F9CA12F8-871A-43BE-A5B7-6C35AD9B8BD2}" dt="2021-01-28T12:15:43.065" v="2865" actId="113"/>
          <ac:spMkLst>
            <pc:docMk/>
            <pc:sldMk cId="1210596225" sldId="289"/>
            <ac:spMk id="43" creationId="{EABC6611-51DD-4AD2-9755-FBCEFD46119E}"/>
          </ac:spMkLst>
        </pc:spChg>
        <pc:graphicFrameChg chg="add del mod">
          <ac:chgData name="JOAQUIN GARCIA ANDRES" userId="9ecd63a0-7a78-4574-83c1-731e31c32909" providerId="ADAL" clId="{F9CA12F8-871A-43BE-A5B7-6C35AD9B8BD2}" dt="2021-01-21T11:46:01.369" v="87"/>
          <ac:graphicFrameMkLst>
            <pc:docMk/>
            <pc:sldMk cId="1210596225" sldId="289"/>
            <ac:graphicFrameMk id="10" creationId="{C1E14642-F73D-4C8A-B41E-56E8E23AE896}"/>
          </ac:graphicFrameMkLst>
        </pc:graphicFrameChg>
        <pc:graphicFrameChg chg="add del mod">
          <ac:chgData name="JOAQUIN GARCIA ANDRES" userId="9ecd63a0-7a78-4574-83c1-731e31c32909" providerId="ADAL" clId="{F9CA12F8-871A-43BE-A5B7-6C35AD9B8BD2}" dt="2021-01-21T11:46:05.429" v="89" actId="478"/>
          <ac:graphicFrameMkLst>
            <pc:docMk/>
            <pc:sldMk cId="1210596225" sldId="289"/>
            <ac:graphicFrameMk id="11" creationId="{5F929509-00DE-4D2B-A946-ACB2483AEFBD}"/>
          </ac:graphicFrameMkLst>
        </pc:graphicFrameChg>
        <pc:graphicFrameChg chg="add del mod">
          <ac:chgData name="JOAQUIN GARCIA ANDRES" userId="9ecd63a0-7a78-4574-83c1-731e31c32909" providerId="ADAL" clId="{F9CA12F8-871A-43BE-A5B7-6C35AD9B8BD2}" dt="2021-01-21T11:48:57.077" v="100"/>
          <ac:graphicFrameMkLst>
            <pc:docMk/>
            <pc:sldMk cId="1210596225" sldId="289"/>
            <ac:graphicFrameMk id="18" creationId="{2236FDBA-A576-4D7B-A4C4-FF3F6B483EDE}"/>
          </ac:graphicFrameMkLst>
        </pc:graphicFrame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7" creationId="{0A5259DF-5AC4-4702-AF5A-CD1BFDE08E0E}"/>
          </ac:picMkLst>
        </pc:picChg>
        <pc:picChg chg="add mod">
          <ac:chgData name="JOAQUIN GARCIA ANDRES" userId="9ecd63a0-7a78-4574-83c1-731e31c32909" providerId="ADAL" clId="{F9CA12F8-871A-43BE-A5B7-6C35AD9B8BD2}" dt="2021-01-21T12:27:46.149" v="671" actId="1035"/>
          <ac:picMkLst>
            <pc:docMk/>
            <pc:sldMk cId="1210596225" sldId="289"/>
            <ac:picMk id="9" creationId="{22CFC241-1D1E-419C-A2BC-99656CD2F942}"/>
          </ac:picMkLst>
        </pc:picChg>
        <pc:picChg chg="add mod">
          <ac:chgData name="JOAQUIN GARCIA ANDRES" userId="9ecd63a0-7a78-4574-83c1-731e31c32909" providerId="ADAL" clId="{F9CA12F8-871A-43BE-A5B7-6C35AD9B8BD2}" dt="2021-01-28T12:15:16.445" v="2862" actId="1076"/>
          <ac:picMkLst>
            <pc:docMk/>
            <pc:sldMk cId="1210596225" sldId="289"/>
            <ac:picMk id="17" creationId="{AF177A58-8196-4FCB-83A0-B3E844524CFA}"/>
          </ac:picMkLst>
        </pc:pic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20" creationId="{6C7185F9-EE7E-478B-B22D-CD30CB333A0A}"/>
          </ac:picMkLst>
        </pc:picChg>
        <pc:picChg chg="add mod">
          <ac:chgData name="JOAQUIN GARCIA ANDRES" userId="9ecd63a0-7a78-4574-83c1-731e31c32909" providerId="ADAL" clId="{F9CA12F8-871A-43BE-A5B7-6C35AD9B8BD2}" dt="2021-01-21T12:30:09.867" v="723" actId="1035"/>
          <ac:picMkLst>
            <pc:docMk/>
            <pc:sldMk cId="1210596225" sldId="289"/>
            <ac:picMk id="45" creationId="{DE61C0AF-F00B-457C-9754-371B8BA9B287}"/>
          </ac:picMkLst>
        </pc:pic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47" creationId="{90A63842-E0B8-4547-B69B-33AE8E782BD8}"/>
          </ac:picMkLst>
        </pc:pic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49" creationId="{BF967595-C3CD-48B5-8E7B-72B4008B6719}"/>
          </ac:picMkLst>
        </pc:picChg>
        <pc:picChg chg="add mod ord">
          <ac:chgData name="JOAQUIN GARCIA ANDRES" userId="9ecd63a0-7a78-4574-83c1-731e31c32909" providerId="ADAL" clId="{F9CA12F8-871A-43BE-A5B7-6C35AD9B8BD2}" dt="2021-01-28T12:14:57.511" v="2850" actId="1035"/>
          <ac:picMkLst>
            <pc:docMk/>
            <pc:sldMk cId="1210596225" sldId="289"/>
            <ac:picMk id="51" creationId="{C87ECC49-F345-43F9-8313-0D638DA9CDFB}"/>
          </ac:picMkLst>
        </pc:picChg>
        <pc:picChg chg="add del mod">
          <ac:chgData name="JOAQUIN GARCIA ANDRES" userId="9ecd63a0-7a78-4574-83c1-731e31c32909" providerId="ADAL" clId="{F9CA12F8-871A-43BE-A5B7-6C35AD9B8BD2}" dt="2021-01-21T11:56:23.323" v="177"/>
          <ac:picMkLst>
            <pc:docMk/>
            <pc:sldMk cId="1210596225" sldId="289"/>
            <ac:picMk id="53" creationId="{CCD16A78-7492-4F8E-BF3A-F28168C19B30}"/>
          </ac:picMkLst>
        </pc:picChg>
        <pc:picChg chg="add del mod">
          <ac:chgData name="JOAQUIN GARCIA ANDRES" userId="9ecd63a0-7a78-4574-83c1-731e31c32909" providerId="ADAL" clId="{F9CA12F8-871A-43BE-A5B7-6C35AD9B8BD2}" dt="2021-01-21T11:56:40.425" v="179" actId="21"/>
          <ac:picMkLst>
            <pc:docMk/>
            <pc:sldMk cId="1210596225" sldId="289"/>
            <ac:picMk id="55" creationId="{27CF1B89-111A-43B7-AC2E-7E5CB6231587}"/>
          </ac:picMkLst>
        </pc:picChg>
        <pc:picChg chg="add del mod">
          <ac:chgData name="JOAQUIN GARCIA ANDRES" userId="9ecd63a0-7a78-4574-83c1-731e31c32909" providerId="ADAL" clId="{F9CA12F8-871A-43BE-A5B7-6C35AD9B8BD2}" dt="2021-01-21T11:56:57.256" v="184"/>
          <ac:picMkLst>
            <pc:docMk/>
            <pc:sldMk cId="1210596225" sldId="289"/>
            <ac:picMk id="57" creationId="{C4C04151-73F1-4C9B-A0D0-58311463E6B0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9" creationId="{8C7D4B2C-147E-461B-BFE4-5E49ABBB22FA}"/>
          </ac:picMkLst>
        </pc:picChg>
        <pc:picChg chg="add mod">
          <ac:chgData name="JOAQUIN GARCIA ANDRES" userId="9ecd63a0-7a78-4574-83c1-731e31c32909" providerId="ADAL" clId="{F9CA12F8-871A-43BE-A5B7-6C35AD9B8BD2}" dt="2021-01-21T12:25:54.039" v="661" actId="1076"/>
          <ac:picMkLst>
            <pc:docMk/>
            <pc:sldMk cId="1210596225" sldId="289"/>
            <ac:picMk id="61" creationId="{DDFA5603-2625-4368-8226-9B62F83F0913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63" creationId="{09DDFBFC-1C52-443F-A8BD-F9A5F6B4BDD4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77" creationId="{BD693534-3D4B-4600-B1BD-A1B1EA4F63B6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79" creationId="{86B9BEC6-6CEA-48D0-A61B-222DDC2B4261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81" creationId="{82B0DA31-03C8-4734-9FF1-AAD420ABECB5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83" creationId="{1ACDE108-A053-4C6C-A738-62911EEB4CCB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85" creationId="{3BD5A2CA-A574-4678-B183-56A940AF4942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87" creationId="{B327CAC1-3DC4-4719-89C6-C3AB041ACDE7}"/>
          </ac:picMkLst>
        </pc:picChg>
        <pc:picChg chg="add mod">
          <ac:chgData name="JOAQUIN GARCIA ANDRES" userId="9ecd63a0-7a78-4574-83c1-731e31c32909" providerId="ADAL" clId="{F9CA12F8-871A-43BE-A5B7-6C35AD9B8BD2}" dt="2021-01-21T12:28:04.039" v="690" actId="1036"/>
          <ac:picMkLst>
            <pc:docMk/>
            <pc:sldMk cId="1210596225" sldId="289"/>
            <ac:picMk id="589" creationId="{382E71C8-9B7F-418A-9EDF-158D134576D5}"/>
          </ac:picMkLst>
        </pc:picChg>
        <pc:picChg chg="add mod">
          <ac:chgData name="JOAQUIN GARCIA ANDRES" userId="9ecd63a0-7a78-4574-83c1-731e31c32909" providerId="ADAL" clId="{F9CA12F8-871A-43BE-A5B7-6C35AD9B8BD2}" dt="2021-01-28T12:15:43.065" v="2865" actId="113"/>
          <ac:picMkLst>
            <pc:docMk/>
            <pc:sldMk cId="1210596225" sldId="289"/>
            <ac:picMk id="591" creationId="{6F53C3DE-1002-4B9A-B6D6-952A7E90EB59}"/>
          </ac:picMkLst>
        </pc:pic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1026" creationId="{FD48C8BF-6CA6-47E0-8E80-6025141EF362}"/>
          </ac:picMkLst>
        </pc:picChg>
        <pc:picChg chg="add mod">
          <ac:chgData name="JOAQUIN GARCIA ANDRES" userId="9ecd63a0-7a78-4574-83c1-731e31c32909" providerId="ADAL" clId="{F9CA12F8-871A-43BE-A5B7-6C35AD9B8BD2}" dt="2021-01-21T12:20:16.526" v="473" actId="1037"/>
          <ac:picMkLst>
            <pc:docMk/>
            <pc:sldMk cId="1210596225" sldId="289"/>
            <ac:picMk id="1028" creationId="{9180EE4E-329C-4DC5-95D1-72623EFB674B}"/>
          </ac:picMkLst>
        </pc:picChg>
        <pc:picChg chg="add mod">
          <ac:chgData name="JOAQUIN GARCIA ANDRES" userId="9ecd63a0-7a78-4574-83c1-731e31c32909" providerId="ADAL" clId="{F9CA12F8-871A-43BE-A5B7-6C35AD9B8BD2}" dt="2021-01-28T12:15:23.483" v="2864" actId="1076"/>
          <ac:picMkLst>
            <pc:docMk/>
            <pc:sldMk cId="1210596225" sldId="289"/>
            <ac:picMk id="1030" creationId="{B1C5D9F8-5EAF-4A4E-B10C-B7A9E8ADBA25}"/>
          </ac:picMkLst>
        </pc:picChg>
      </pc:sldChg>
      <pc:sldChg chg="modSp mod">
        <pc:chgData name="JOAQUIN GARCIA ANDRES" userId="9ecd63a0-7a78-4574-83c1-731e31c32909" providerId="ADAL" clId="{F9CA12F8-871A-43BE-A5B7-6C35AD9B8BD2}" dt="2021-01-28T12:11:08.561" v="2795" actId="1036"/>
        <pc:sldMkLst>
          <pc:docMk/>
          <pc:sldMk cId="1189936325" sldId="290"/>
        </pc:sldMkLst>
        <pc:spChg chg="mod">
          <ac:chgData name="JOAQUIN GARCIA ANDRES" userId="9ecd63a0-7a78-4574-83c1-731e31c32909" providerId="ADAL" clId="{F9CA12F8-871A-43BE-A5B7-6C35AD9B8BD2}" dt="2021-01-28T12:11:08.561" v="2795" actId="1036"/>
          <ac:spMkLst>
            <pc:docMk/>
            <pc:sldMk cId="1189936325" sldId="290"/>
            <ac:spMk id="48" creationId="{D80024C4-525A-4F62-B688-86B59F73D2BA}"/>
          </ac:spMkLst>
        </pc:spChg>
        <pc:spChg chg="mod">
          <ac:chgData name="JOAQUIN GARCIA ANDRES" userId="9ecd63a0-7a78-4574-83c1-731e31c32909" providerId="ADAL" clId="{F9CA12F8-871A-43BE-A5B7-6C35AD9B8BD2}" dt="2021-01-28T12:11:08.561" v="2795" actId="1036"/>
          <ac:spMkLst>
            <pc:docMk/>
            <pc:sldMk cId="1189936325" sldId="290"/>
            <ac:spMk id="49" creationId="{EC77B348-95AA-42EC-83A0-D797B7FF25F5}"/>
          </ac:spMkLst>
        </pc:spChg>
        <pc:spChg chg="mod">
          <ac:chgData name="JOAQUIN GARCIA ANDRES" userId="9ecd63a0-7a78-4574-83c1-731e31c32909" providerId="ADAL" clId="{F9CA12F8-871A-43BE-A5B7-6C35AD9B8BD2}" dt="2021-01-28T12:11:08.561" v="2795" actId="1036"/>
          <ac:spMkLst>
            <pc:docMk/>
            <pc:sldMk cId="1189936325" sldId="290"/>
            <ac:spMk id="50" creationId="{49382837-1B7C-4438-84BE-928AB04D1323}"/>
          </ac:spMkLst>
        </pc:spChg>
        <pc:spChg chg="mod">
          <ac:chgData name="JOAQUIN GARCIA ANDRES" userId="9ecd63a0-7a78-4574-83c1-731e31c32909" providerId="ADAL" clId="{F9CA12F8-871A-43BE-A5B7-6C35AD9B8BD2}" dt="2021-01-28T12:11:08.561" v="2795" actId="1036"/>
          <ac:spMkLst>
            <pc:docMk/>
            <pc:sldMk cId="1189936325" sldId="290"/>
            <ac:spMk id="51" creationId="{ACFE7DBA-A873-40EF-9101-A9E6925B2E1A}"/>
          </ac:spMkLst>
        </pc:spChg>
        <pc:spChg chg="mod">
          <ac:chgData name="JOAQUIN GARCIA ANDRES" userId="9ecd63a0-7a78-4574-83c1-731e31c32909" providerId="ADAL" clId="{F9CA12F8-871A-43BE-A5B7-6C35AD9B8BD2}" dt="2021-01-28T12:11:08.561" v="2795" actId="1036"/>
          <ac:spMkLst>
            <pc:docMk/>
            <pc:sldMk cId="1189936325" sldId="290"/>
            <ac:spMk id="52" creationId="{F545B2F2-C41F-488B-969F-AB1C6FC1CA13}"/>
          </ac:spMkLst>
        </pc:spChg>
        <pc:picChg chg="mod">
          <ac:chgData name="JOAQUIN GARCIA ANDRES" userId="9ecd63a0-7a78-4574-83c1-731e31c32909" providerId="ADAL" clId="{F9CA12F8-871A-43BE-A5B7-6C35AD9B8BD2}" dt="2021-01-28T12:11:08.561" v="2795" actId="1036"/>
          <ac:picMkLst>
            <pc:docMk/>
            <pc:sldMk cId="1189936325" sldId="290"/>
            <ac:picMk id="6" creationId="{8385C1F3-62A6-422C-B70F-DF2614F99738}"/>
          </ac:picMkLst>
        </pc:picChg>
      </pc:sldChg>
      <pc:sldChg chg="del">
        <pc:chgData name="JOAQUIN GARCIA ANDRES" userId="9ecd63a0-7a78-4574-83c1-731e31c32909" providerId="ADAL" clId="{F9CA12F8-871A-43BE-A5B7-6C35AD9B8BD2}" dt="2021-01-27T10:14:44.971" v="754" actId="47"/>
        <pc:sldMkLst>
          <pc:docMk/>
          <pc:sldMk cId="4209445270" sldId="291"/>
        </pc:sldMkLst>
      </pc:sldChg>
      <pc:sldChg chg="addSp delSp modSp mod delAnim modAnim">
        <pc:chgData name="JOAQUIN GARCIA ANDRES" userId="9ecd63a0-7a78-4574-83c1-731e31c32909" providerId="ADAL" clId="{F9CA12F8-871A-43BE-A5B7-6C35AD9B8BD2}" dt="2021-02-03T10:35:44.117" v="3004" actId="1076"/>
        <pc:sldMkLst>
          <pc:docMk/>
          <pc:sldMk cId="1853523272" sldId="292"/>
        </pc:sldMkLst>
        <pc:spChg chg="del">
          <ac:chgData name="JOAQUIN GARCIA ANDRES" userId="9ecd63a0-7a78-4574-83c1-731e31c32909" providerId="ADAL" clId="{F9CA12F8-871A-43BE-A5B7-6C35AD9B8BD2}" dt="2021-01-27T11:43:54.974" v="1838" actId="478"/>
          <ac:spMkLst>
            <pc:docMk/>
            <pc:sldMk cId="1853523272" sldId="292"/>
            <ac:spMk id="9" creationId="{EF5CCA31-0080-40C3-A214-35F955E729E7}"/>
          </ac:spMkLst>
        </pc:spChg>
        <pc:spChg chg="mod">
          <ac:chgData name="JOAQUIN GARCIA ANDRES" userId="9ecd63a0-7a78-4574-83c1-731e31c32909" providerId="ADAL" clId="{F9CA12F8-871A-43BE-A5B7-6C35AD9B8BD2}" dt="2021-02-03T10:34:14.556" v="2995" actId="1035"/>
          <ac:spMkLst>
            <pc:docMk/>
            <pc:sldMk cId="1853523272" sldId="292"/>
            <ac:spMk id="41" creationId="{043B7A22-79A7-415E-B453-F35265E8A86A}"/>
          </ac:spMkLst>
        </pc:spChg>
        <pc:spChg chg="mod">
          <ac:chgData name="JOAQUIN GARCIA ANDRES" userId="9ecd63a0-7a78-4574-83c1-731e31c32909" providerId="ADAL" clId="{F9CA12F8-871A-43BE-A5B7-6C35AD9B8BD2}" dt="2021-02-03T10:34:14.556" v="2995" actId="1035"/>
          <ac:spMkLst>
            <pc:docMk/>
            <pc:sldMk cId="1853523272" sldId="292"/>
            <ac:spMk id="42" creationId="{DA4BCD04-E114-472B-A3F5-2A11744650C0}"/>
          </ac:spMkLst>
        </pc:spChg>
        <pc:spChg chg="mod">
          <ac:chgData name="JOAQUIN GARCIA ANDRES" userId="9ecd63a0-7a78-4574-83c1-731e31c32909" providerId="ADAL" clId="{F9CA12F8-871A-43BE-A5B7-6C35AD9B8BD2}" dt="2021-02-03T10:34:14.556" v="2995" actId="1035"/>
          <ac:spMkLst>
            <pc:docMk/>
            <pc:sldMk cId="1853523272" sldId="292"/>
            <ac:spMk id="43" creationId="{42871695-FD70-4A8F-AC03-8CA8242E81EC}"/>
          </ac:spMkLst>
        </pc:spChg>
        <pc:spChg chg="mod">
          <ac:chgData name="JOAQUIN GARCIA ANDRES" userId="9ecd63a0-7a78-4574-83c1-731e31c32909" providerId="ADAL" clId="{F9CA12F8-871A-43BE-A5B7-6C35AD9B8BD2}" dt="2021-02-03T10:35:10.219" v="3001" actId="14100"/>
          <ac:spMkLst>
            <pc:docMk/>
            <pc:sldMk cId="1853523272" sldId="292"/>
            <ac:spMk id="44" creationId="{EC8BCC59-6DB5-4906-B06C-9F155101C1DF}"/>
          </ac:spMkLst>
        </pc:spChg>
        <pc:spChg chg="mod">
          <ac:chgData name="JOAQUIN GARCIA ANDRES" userId="9ecd63a0-7a78-4574-83c1-731e31c32909" providerId="ADAL" clId="{F9CA12F8-871A-43BE-A5B7-6C35AD9B8BD2}" dt="2021-02-03T10:34:28.313" v="2996" actId="1038"/>
          <ac:spMkLst>
            <pc:docMk/>
            <pc:sldMk cId="1853523272" sldId="292"/>
            <ac:spMk id="45" creationId="{FF8F3C07-C1CA-4F00-A738-4792FF64293A}"/>
          </ac:spMkLst>
        </pc:spChg>
        <pc:spChg chg="mod">
          <ac:chgData name="JOAQUIN GARCIA ANDRES" userId="9ecd63a0-7a78-4574-83c1-731e31c32909" providerId="ADAL" clId="{F9CA12F8-871A-43BE-A5B7-6C35AD9B8BD2}" dt="2021-02-03T10:34:28.313" v="2996" actId="1038"/>
          <ac:spMkLst>
            <pc:docMk/>
            <pc:sldMk cId="1853523272" sldId="292"/>
            <ac:spMk id="46" creationId="{C94D39F8-0BEB-4A64-A866-63B65BCFD853}"/>
          </ac:spMkLst>
        </pc:spChg>
        <pc:spChg chg="mod">
          <ac:chgData name="JOAQUIN GARCIA ANDRES" userId="9ecd63a0-7a78-4574-83c1-731e31c32909" providerId="ADAL" clId="{F9CA12F8-871A-43BE-A5B7-6C35AD9B8BD2}" dt="2021-02-03T10:34:14.556" v="2995" actId="1035"/>
          <ac:spMkLst>
            <pc:docMk/>
            <pc:sldMk cId="1853523272" sldId="292"/>
            <ac:spMk id="47" creationId="{55169307-4DA1-4F74-A633-FF681EBA96A4}"/>
          </ac:spMkLst>
        </pc:spChg>
        <pc:spChg chg="add mod">
          <ac:chgData name="JOAQUIN GARCIA ANDRES" userId="9ecd63a0-7a78-4574-83c1-731e31c32909" providerId="ADAL" clId="{F9CA12F8-871A-43BE-A5B7-6C35AD9B8BD2}" dt="2021-02-03T10:33:34.451" v="2981" actId="1076"/>
          <ac:spMkLst>
            <pc:docMk/>
            <pc:sldMk cId="1853523272" sldId="292"/>
            <ac:spMk id="55" creationId="{109610CD-7EC2-4F41-9045-47CB2BDB0287}"/>
          </ac:spMkLst>
        </pc:spChg>
        <pc:picChg chg="del mod">
          <ac:chgData name="JOAQUIN GARCIA ANDRES" userId="9ecd63a0-7a78-4574-83c1-731e31c32909" providerId="ADAL" clId="{F9CA12F8-871A-43BE-A5B7-6C35AD9B8BD2}" dt="2021-02-03T10:33:30.205" v="2979" actId="478"/>
          <ac:picMkLst>
            <pc:docMk/>
            <pc:sldMk cId="1853523272" sldId="292"/>
            <ac:picMk id="4" creationId="{D9D79646-0CF6-4A55-907D-A776329A2865}"/>
          </ac:picMkLst>
        </pc:picChg>
        <pc:picChg chg="add mod">
          <ac:chgData name="JOAQUIN GARCIA ANDRES" userId="9ecd63a0-7a78-4574-83c1-731e31c32909" providerId="ADAL" clId="{F9CA12F8-871A-43BE-A5B7-6C35AD9B8BD2}" dt="2021-02-03T10:35:44.117" v="3004" actId="1076"/>
          <ac:picMkLst>
            <pc:docMk/>
            <pc:sldMk cId="1853523272" sldId="292"/>
            <ac:picMk id="6" creationId="{BBCC7C8A-8681-4B72-A729-CB8F11BC8926}"/>
          </ac:picMkLst>
        </pc:picChg>
        <pc:picChg chg="mod">
          <ac:chgData name="JOAQUIN GARCIA ANDRES" userId="9ecd63a0-7a78-4574-83c1-731e31c32909" providerId="ADAL" clId="{F9CA12F8-871A-43BE-A5B7-6C35AD9B8BD2}" dt="2021-02-03T10:34:14.556" v="2995" actId="1035"/>
          <ac:picMkLst>
            <pc:docMk/>
            <pc:sldMk cId="1853523272" sldId="292"/>
            <ac:picMk id="48" creationId="{6037EE7F-1194-4CF3-AEC2-1CDA536EBF64}"/>
          </ac:picMkLst>
        </pc:picChg>
        <pc:picChg chg="mod">
          <ac:chgData name="JOAQUIN GARCIA ANDRES" userId="9ecd63a0-7a78-4574-83c1-731e31c32909" providerId="ADAL" clId="{F9CA12F8-871A-43BE-A5B7-6C35AD9B8BD2}" dt="2021-02-03T10:34:14.556" v="2995" actId="1035"/>
          <ac:picMkLst>
            <pc:docMk/>
            <pc:sldMk cId="1853523272" sldId="292"/>
            <ac:picMk id="49" creationId="{F99CA3BC-D94F-42FB-820A-8E7E4437A147}"/>
          </ac:picMkLst>
        </pc:picChg>
        <pc:picChg chg="mod">
          <ac:chgData name="JOAQUIN GARCIA ANDRES" userId="9ecd63a0-7a78-4574-83c1-731e31c32909" providerId="ADAL" clId="{F9CA12F8-871A-43BE-A5B7-6C35AD9B8BD2}" dt="2021-02-03T10:34:14.556" v="2995" actId="1035"/>
          <ac:picMkLst>
            <pc:docMk/>
            <pc:sldMk cId="1853523272" sldId="292"/>
            <ac:picMk id="50" creationId="{9D3ECD93-A6CA-4781-A847-87E464E4C109}"/>
          </ac:picMkLst>
        </pc:picChg>
        <pc:picChg chg="mod">
          <ac:chgData name="JOAQUIN GARCIA ANDRES" userId="9ecd63a0-7a78-4574-83c1-731e31c32909" providerId="ADAL" clId="{F9CA12F8-871A-43BE-A5B7-6C35AD9B8BD2}" dt="2021-02-03T10:34:14.556" v="2995" actId="1035"/>
          <ac:picMkLst>
            <pc:docMk/>
            <pc:sldMk cId="1853523272" sldId="292"/>
            <ac:picMk id="51" creationId="{CE4A44D6-BEA2-4D8A-9954-37AFABB91DA4}"/>
          </ac:picMkLst>
        </pc:picChg>
        <pc:picChg chg="mod">
          <ac:chgData name="JOAQUIN GARCIA ANDRES" userId="9ecd63a0-7a78-4574-83c1-731e31c32909" providerId="ADAL" clId="{F9CA12F8-871A-43BE-A5B7-6C35AD9B8BD2}" dt="2021-02-03T10:34:28.313" v="2996" actId="1038"/>
          <ac:picMkLst>
            <pc:docMk/>
            <pc:sldMk cId="1853523272" sldId="292"/>
            <ac:picMk id="52" creationId="{FBEC7B00-85EA-47FC-807B-08D3BE5DD54B}"/>
          </ac:picMkLst>
        </pc:picChg>
        <pc:picChg chg="mod">
          <ac:chgData name="JOAQUIN GARCIA ANDRES" userId="9ecd63a0-7a78-4574-83c1-731e31c32909" providerId="ADAL" clId="{F9CA12F8-871A-43BE-A5B7-6C35AD9B8BD2}" dt="2021-02-03T10:34:28.313" v="2996" actId="1038"/>
          <ac:picMkLst>
            <pc:docMk/>
            <pc:sldMk cId="1853523272" sldId="292"/>
            <ac:picMk id="53" creationId="{5DEEDDE2-B9F0-46D3-B2E1-6E8D4284E663}"/>
          </ac:picMkLst>
        </pc:picChg>
        <pc:picChg chg="mod">
          <ac:chgData name="JOAQUIN GARCIA ANDRES" userId="9ecd63a0-7a78-4574-83c1-731e31c32909" providerId="ADAL" clId="{F9CA12F8-871A-43BE-A5B7-6C35AD9B8BD2}" dt="2021-02-03T10:34:28.313" v="2996" actId="1038"/>
          <ac:picMkLst>
            <pc:docMk/>
            <pc:sldMk cId="1853523272" sldId="292"/>
            <ac:picMk id="54" creationId="{DF76E1CA-7B1E-46C2-9511-E83FE1A900A8}"/>
          </ac:picMkLst>
        </pc:picChg>
      </pc:sldChg>
      <pc:sldChg chg="addSp delSp modSp mod modAnim">
        <pc:chgData name="JOAQUIN GARCIA ANDRES" userId="9ecd63a0-7a78-4574-83c1-731e31c32909" providerId="ADAL" clId="{F9CA12F8-871A-43BE-A5B7-6C35AD9B8BD2}" dt="2021-01-28T12:08:54.444" v="2728" actId="1076"/>
        <pc:sldMkLst>
          <pc:docMk/>
          <pc:sldMk cId="3886243292" sldId="293"/>
        </pc:sldMkLst>
        <pc:spChg chg="del mod">
          <ac:chgData name="JOAQUIN GARCIA ANDRES" userId="9ecd63a0-7a78-4574-83c1-731e31c32909" providerId="ADAL" clId="{F9CA12F8-871A-43BE-A5B7-6C35AD9B8BD2}" dt="2021-01-27T11:45:34.431" v="1993" actId="478"/>
          <ac:spMkLst>
            <pc:docMk/>
            <pc:sldMk cId="3886243292" sldId="293"/>
            <ac:spMk id="9" creationId="{EF5CCA31-0080-40C3-A214-35F955E729E7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1" creationId="{043B7A22-79A7-415E-B453-F35265E8A86A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2" creationId="{DA4BCD04-E114-472B-A3F5-2A11744650C0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3" creationId="{42871695-FD70-4A8F-AC03-8CA8242E81EC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4" creationId="{EC8BCC59-6DB5-4906-B06C-9F155101C1DF}"/>
          </ac:spMkLst>
        </pc:spChg>
        <pc:spChg chg="add mod">
          <ac:chgData name="JOAQUIN GARCIA ANDRES" userId="9ecd63a0-7a78-4574-83c1-731e31c32909" providerId="ADAL" clId="{F9CA12F8-871A-43BE-A5B7-6C35AD9B8BD2}" dt="2021-01-28T12:07:52.310" v="2677" actId="1076"/>
          <ac:spMkLst>
            <pc:docMk/>
            <pc:sldMk cId="3886243292" sldId="293"/>
            <ac:spMk id="45" creationId="{C71157FA-E39E-4CA0-95AC-99D38AAFFB57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6" creationId="{C94D39F8-0BEB-4A64-A866-63B65BCFD853}"/>
          </ac:spMkLst>
        </pc:spChg>
        <pc:spChg chg="mod">
          <ac:chgData name="JOAQUIN GARCIA ANDRES" userId="9ecd63a0-7a78-4574-83c1-731e31c32909" providerId="ADAL" clId="{F9CA12F8-871A-43BE-A5B7-6C35AD9B8BD2}" dt="2021-01-28T12:08:38.991" v="2724" actId="164"/>
          <ac:spMkLst>
            <pc:docMk/>
            <pc:sldMk cId="3886243292" sldId="293"/>
            <ac:spMk id="47" creationId="{28C98FC1-CE55-41D8-9C55-E3A737715E19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2" creationId="{C9F3B31D-4162-4009-9AAE-C766A4F90D86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3" creationId="{835053E8-4B1B-4981-A553-B40040591C42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4" creationId="{A749F801-90CE-4CE8-8F18-B29DADF7215C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5" creationId="{4B2B7599-A57D-48A6-9696-EE20C9200D5B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6" creationId="{A1A41313-EB51-4D79-8597-A3124A91FC14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7" creationId="{A2CBFD41-076F-4F8E-8EDF-484FA71A67C3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8" creationId="{C33D8D89-CAE9-4BE8-A594-68FCDC09BE3F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69" creationId="{DCD6CE23-E2AF-4B73-A58B-A28645ADEF2C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70" creationId="{1EAB99EA-1D71-4934-B594-65BB5D3A0620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71" creationId="{75FE9BB6-5FE0-4723-87CE-821611FD1A8B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72" creationId="{55389B1B-6D48-443F-AC3B-C58FCEF05E6F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73" creationId="{85B68C74-E099-4047-8AD4-F4DDEBC2AEA5}"/>
          </ac:spMkLst>
        </pc:spChg>
        <pc:spChg chg="mod">
          <ac:chgData name="JOAQUIN GARCIA ANDRES" userId="9ecd63a0-7a78-4574-83c1-731e31c32909" providerId="ADAL" clId="{F9CA12F8-871A-43BE-A5B7-6C35AD9B8BD2}" dt="2021-01-28T12:04:31.263" v="2500"/>
          <ac:spMkLst>
            <pc:docMk/>
            <pc:sldMk cId="3886243292" sldId="293"/>
            <ac:spMk id="74" creationId="{9E1B5D88-156C-4BF5-BCDD-852D7650C0E5}"/>
          </ac:spMkLst>
        </pc:spChg>
        <pc:grpChg chg="add mod">
          <ac:chgData name="JOAQUIN GARCIA ANDRES" userId="9ecd63a0-7a78-4574-83c1-731e31c32909" providerId="ADAL" clId="{F9CA12F8-871A-43BE-A5B7-6C35AD9B8BD2}" dt="2021-01-28T12:08:38.991" v="2724" actId="164"/>
          <ac:grpSpMkLst>
            <pc:docMk/>
            <pc:sldMk cId="3886243292" sldId="293"/>
            <ac:grpSpMk id="3" creationId="{EB8AC925-7A13-43EE-834C-4CFCC2263B5C}"/>
          </ac:grpSpMkLst>
        </pc:grpChg>
        <pc:grpChg chg="del mod">
          <ac:chgData name="JOAQUIN GARCIA ANDRES" userId="9ecd63a0-7a78-4574-83c1-731e31c32909" providerId="ADAL" clId="{F9CA12F8-871A-43BE-A5B7-6C35AD9B8BD2}" dt="2021-01-28T12:04:25.402" v="2499" actId="478"/>
          <ac:grpSpMkLst>
            <pc:docMk/>
            <pc:sldMk cId="3886243292" sldId="293"/>
            <ac:grpSpMk id="13" creationId="{13956D5C-53B9-4EDB-8914-946C15CDF79D}"/>
          </ac:grpSpMkLst>
        </pc:grpChg>
        <pc:grpChg chg="add mod">
          <ac:chgData name="JOAQUIN GARCIA ANDRES" userId="9ecd63a0-7a78-4574-83c1-731e31c32909" providerId="ADAL" clId="{F9CA12F8-871A-43BE-A5B7-6C35AD9B8BD2}" dt="2021-01-28T12:04:31.263" v="2500"/>
          <ac:grpSpMkLst>
            <pc:docMk/>
            <pc:sldMk cId="3886243292" sldId="293"/>
            <ac:grpSpMk id="54" creationId="{71966C44-3BE3-4826-AE68-8683F0A0ACAF}"/>
          </ac:grpSpMkLst>
        </pc:grpChg>
        <pc:picChg chg="mod">
          <ac:chgData name="JOAQUIN GARCIA ANDRES" userId="9ecd63a0-7a78-4574-83c1-731e31c32909" providerId="ADAL" clId="{F9CA12F8-871A-43BE-A5B7-6C35AD9B8BD2}" dt="2021-01-28T12:08:54.444" v="2728" actId="1076"/>
          <ac:picMkLst>
            <pc:docMk/>
            <pc:sldMk cId="3886243292" sldId="293"/>
            <ac:picMk id="6" creationId="{BE2F33B3-6703-4E53-B711-ABD29A7E6964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48" creationId="{C29BFABD-B8C0-4681-8319-6FF8DECB524A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49" creationId="{4133BB85-AC43-4489-BBE2-590E0E1D8503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50" creationId="{DC3C4136-6C9B-4B80-95BB-1ACC340C1379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51" creationId="{DAE08C2A-0855-4E37-86D2-0E6E86B252BB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52" creationId="{E4133DCE-7BE6-46B3-A725-1FACE994A344}"/>
          </ac:picMkLst>
        </pc:picChg>
        <pc:picChg chg="mod">
          <ac:chgData name="JOAQUIN GARCIA ANDRES" userId="9ecd63a0-7a78-4574-83c1-731e31c32909" providerId="ADAL" clId="{F9CA12F8-871A-43BE-A5B7-6C35AD9B8BD2}" dt="2021-01-28T12:08:38.991" v="2724" actId="164"/>
          <ac:picMkLst>
            <pc:docMk/>
            <pc:sldMk cId="3886243292" sldId="293"/>
            <ac:picMk id="53" creationId="{A696AB52-7A07-4C50-B821-DEA300789D59}"/>
          </ac:picMkLst>
        </pc:picChg>
        <pc:cxnChg chg="mod">
          <ac:chgData name="JOAQUIN GARCIA ANDRES" userId="9ecd63a0-7a78-4574-83c1-731e31c32909" providerId="ADAL" clId="{F9CA12F8-871A-43BE-A5B7-6C35AD9B8BD2}" dt="2021-01-28T12:04:25.402" v="2499" actId="478"/>
          <ac:cxnSpMkLst>
            <pc:docMk/>
            <pc:sldMk cId="3886243292" sldId="293"/>
            <ac:cxnSpMk id="16" creationId="{781B17BC-6C11-415E-8AA6-5B8B1E75EEDA}"/>
          </ac:cxnSpMkLst>
        </pc:cxnChg>
        <pc:cxnChg chg="mod">
          <ac:chgData name="JOAQUIN GARCIA ANDRES" userId="9ecd63a0-7a78-4574-83c1-731e31c32909" providerId="ADAL" clId="{F9CA12F8-871A-43BE-A5B7-6C35AD9B8BD2}" dt="2021-01-28T12:04:25.402" v="2499" actId="478"/>
          <ac:cxnSpMkLst>
            <pc:docMk/>
            <pc:sldMk cId="3886243292" sldId="293"/>
            <ac:cxnSpMk id="24" creationId="{1AF0DDBB-2DB9-4B62-9BD9-AA5790FDAD46}"/>
          </ac:cxnSpMkLst>
        </pc:cxnChg>
        <pc:cxnChg chg="mod">
          <ac:chgData name="JOAQUIN GARCIA ANDRES" userId="9ecd63a0-7a78-4574-83c1-731e31c32909" providerId="ADAL" clId="{F9CA12F8-871A-43BE-A5B7-6C35AD9B8BD2}" dt="2021-01-28T12:04:25.402" v="2499" actId="478"/>
          <ac:cxnSpMkLst>
            <pc:docMk/>
            <pc:sldMk cId="3886243292" sldId="293"/>
            <ac:cxnSpMk id="25" creationId="{31C63D81-9795-4030-900D-A1F0D6D33E72}"/>
          </ac:cxnSpMkLst>
        </pc:cxnChg>
        <pc:cxnChg chg="mod">
          <ac:chgData name="JOAQUIN GARCIA ANDRES" userId="9ecd63a0-7a78-4574-83c1-731e31c32909" providerId="ADAL" clId="{F9CA12F8-871A-43BE-A5B7-6C35AD9B8BD2}" dt="2021-01-28T12:04:25.402" v="2499" actId="478"/>
          <ac:cxnSpMkLst>
            <pc:docMk/>
            <pc:sldMk cId="3886243292" sldId="293"/>
            <ac:cxnSpMk id="26" creationId="{B605F21B-5395-438C-8F6C-D1FF63FF2896}"/>
          </ac:cxnSpMkLst>
        </pc:cxnChg>
        <pc:cxnChg chg="mod">
          <ac:chgData name="JOAQUIN GARCIA ANDRES" userId="9ecd63a0-7a78-4574-83c1-731e31c32909" providerId="ADAL" clId="{F9CA12F8-871A-43BE-A5B7-6C35AD9B8BD2}" dt="2021-01-28T12:04:25.402" v="2499" actId="478"/>
          <ac:cxnSpMkLst>
            <pc:docMk/>
            <pc:sldMk cId="3886243292" sldId="293"/>
            <ac:cxnSpMk id="40" creationId="{F324C720-27AD-45F4-B0FF-73C54E558F55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55" creationId="{D06C21C4-1880-49F4-98BC-C82F286C7A06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56" creationId="{256ED25C-38A0-47E3-BE96-3AA5C4B50FFC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57" creationId="{34ABD384-A586-4D3D-8D9D-39F11B897017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58" creationId="{6C0A81D9-A0D3-4BF2-A26A-072F5ECFD2A2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59" creationId="{139B1882-D1B7-41E9-A3AB-AB98ECA29286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60" creationId="{B85892BC-6292-4672-96F7-93F61F5A0DB5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61" creationId="{FF22EDFE-9110-4F58-B7FA-E2BFBBC33A4D}"/>
          </ac:cxnSpMkLst>
        </pc:cxnChg>
        <pc:cxnChg chg="mod">
          <ac:chgData name="JOAQUIN GARCIA ANDRES" userId="9ecd63a0-7a78-4574-83c1-731e31c32909" providerId="ADAL" clId="{F9CA12F8-871A-43BE-A5B7-6C35AD9B8BD2}" dt="2021-01-28T12:04:31.263" v="2500"/>
          <ac:cxnSpMkLst>
            <pc:docMk/>
            <pc:sldMk cId="3886243292" sldId="293"/>
            <ac:cxnSpMk id="75" creationId="{624F4E02-CD07-4E6A-B4F0-0ADA2CBCD098}"/>
          </ac:cxnSpMkLst>
        </pc:cxnChg>
      </pc:sldChg>
      <pc:sldChg chg="del">
        <pc:chgData name="JOAQUIN GARCIA ANDRES" userId="9ecd63a0-7a78-4574-83c1-731e31c32909" providerId="ADAL" clId="{F9CA12F8-871A-43BE-A5B7-6C35AD9B8BD2}" dt="2021-01-27T10:14:25.629" v="751" actId="47"/>
        <pc:sldMkLst>
          <pc:docMk/>
          <pc:sldMk cId="4009198819" sldId="294"/>
        </pc:sldMkLst>
      </pc:sldChg>
      <pc:sldChg chg="modSp mod modAnim">
        <pc:chgData name="JOAQUIN GARCIA ANDRES" userId="9ecd63a0-7a78-4574-83c1-731e31c32909" providerId="ADAL" clId="{F9CA12F8-871A-43BE-A5B7-6C35AD9B8BD2}" dt="2021-02-03T09:38:45.682" v="2893" actId="1035"/>
        <pc:sldMkLst>
          <pc:docMk/>
          <pc:sldMk cId="2069739319" sldId="296"/>
        </pc:sldMkLst>
        <pc:spChg chg="mod">
          <ac:chgData name="JOAQUIN GARCIA ANDRES" userId="9ecd63a0-7a78-4574-83c1-731e31c32909" providerId="ADAL" clId="{F9CA12F8-871A-43BE-A5B7-6C35AD9B8BD2}" dt="2021-02-03T09:38:45.682" v="2893" actId="1035"/>
          <ac:spMkLst>
            <pc:docMk/>
            <pc:sldMk cId="2069739319" sldId="296"/>
            <ac:spMk id="59" creationId="{6F83A074-7105-4A39-89C9-BA2F7244F1E0}"/>
          </ac:spMkLst>
        </pc:spChg>
        <pc:picChg chg="mod">
          <ac:chgData name="JOAQUIN GARCIA ANDRES" userId="9ecd63a0-7a78-4574-83c1-731e31c32909" providerId="ADAL" clId="{F9CA12F8-871A-43BE-A5B7-6C35AD9B8BD2}" dt="2021-01-28T11:55:43.195" v="2267" actId="1038"/>
          <ac:picMkLst>
            <pc:docMk/>
            <pc:sldMk cId="2069739319" sldId="296"/>
            <ac:picMk id="7" creationId="{0BB3549D-9DE8-4E11-B378-17A300DB294B}"/>
          </ac:picMkLst>
        </pc:picChg>
      </pc:sldChg>
      <pc:sldChg chg="addSp modSp modAnim">
        <pc:chgData name="JOAQUIN GARCIA ANDRES" userId="9ecd63a0-7a78-4574-83c1-731e31c32909" providerId="ADAL" clId="{F9CA12F8-871A-43BE-A5B7-6C35AD9B8BD2}" dt="2021-01-28T11:51:19.754" v="2210"/>
        <pc:sldMkLst>
          <pc:docMk/>
          <pc:sldMk cId="1831052678" sldId="297"/>
        </pc:sldMkLst>
        <pc:spChg chg="mod">
          <ac:chgData name="JOAQUIN GARCIA ANDRES" userId="9ecd63a0-7a78-4574-83c1-731e31c32909" providerId="ADAL" clId="{F9CA12F8-871A-43BE-A5B7-6C35AD9B8BD2}" dt="2021-01-28T11:50:30.434" v="2207" actId="164"/>
          <ac:spMkLst>
            <pc:docMk/>
            <pc:sldMk cId="1831052678" sldId="297"/>
            <ac:spMk id="46" creationId="{B9B321EE-45F6-4B04-B359-049E053E8E85}"/>
          </ac:spMkLst>
        </pc:spChg>
        <pc:grpChg chg="add mod">
          <ac:chgData name="JOAQUIN GARCIA ANDRES" userId="9ecd63a0-7a78-4574-83c1-731e31c32909" providerId="ADAL" clId="{F9CA12F8-871A-43BE-A5B7-6C35AD9B8BD2}" dt="2021-01-28T11:50:30.434" v="2207" actId="164"/>
          <ac:grpSpMkLst>
            <pc:docMk/>
            <pc:sldMk cId="1831052678" sldId="297"/>
            <ac:grpSpMk id="3" creationId="{7D53EAED-4523-49B1-9391-D2AC34321E7C}"/>
          </ac:grpSpMkLst>
        </pc:grpChg>
        <pc:picChg chg="mod">
          <ac:chgData name="JOAQUIN GARCIA ANDRES" userId="9ecd63a0-7a78-4574-83c1-731e31c32909" providerId="ADAL" clId="{F9CA12F8-871A-43BE-A5B7-6C35AD9B8BD2}" dt="2021-01-28T11:50:30.434" v="2207" actId="164"/>
          <ac:picMkLst>
            <pc:docMk/>
            <pc:sldMk cId="1831052678" sldId="297"/>
            <ac:picMk id="45" creationId="{5D022A37-0D47-4C87-B914-4B7EE18CC75F}"/>
          </ac:picMkLst>
        </pc:picChg>
      </pc:sldChg>
      <pc:sldChg chg="modAnim">
        <pc:chgData name="JOAQUIN GARCIA ANDRES" userId="9ecd63a0-7a78-4574-83c1-731e31c32909" providerId="ADAL" clId="{F9CA12F8-871A-43BE-A5B7-6C35AD9B8BD2}" dt="2021-02-03T09:38:58.674" v="2894"/>
        <pc:sldMkLst>
          <pc:docMk/>
          <pc:sldMk cId="3210259869" sldId="298"/>
        </pc:sldMkLst>
      </pc:sldChg>
      <pc:sldChg chg="addSp delSp modSp mod modAnim">
        <pc:chgData name="JOAQUIN GARCIA ANDRES" userId="9ecd63a0-7a78-4574-83c1-731e31c32909" providerId="ADAL" clId="{F9CA12F8-871A-43BE-A5B7-6C35AD9B8BD2}" dt="2021-02-03T09:40:38.936" v="2904"/>
        <pc:sldMkLst>
          <pc:docMk/>
          <pc:sldMk cId="2269237613" sldId="299"/>
        </pc:sldMkLst>
        <pc:spChg chg="mod">
          <ac:chgData name="JOAQUIN GARCIA ANDRES" userId="9ecd63a0-7a78-4574-83c1-731e31c32909" providerId="ADAL" clId="{F9CA12F8-871A-43BE-A5B7-6C35AD9B8BD2}" dt="2021-01-27T11:53:40.474" v="2183" actId="1076"/>
          <ac:spMkLst>
            <pc:docMk/>
            <pc:sldMk cId="2269237613" sldId="299"/>
            <ac:spMk id="41" creationId="{37118DF3-6FE7-41E0-9096-A6761AF1B603}"/>
          </ac:spMkLst>
        </pc:spChg>
        <pc:spChg chg="mod">
          <ac:chgData name="JOAQUIN GARCIA ANDRES" userId="9ecd63a0-7a78-4574-83c1-731e31c32909" providerId="ADAL" clId="{F9CA12F8-871A-43BE-A5B7-6C35AD9B8BD2}" dt="2021-01-27T11:53:44.141" v="2184" actId="1076"/>
          <ac:spMkLst>
            <pc:docMk/>
            <pc:sldMk cId="2269237613" sldId="299"/>
            <ac:spMk id="42" creationId="{B1605997-898B-4783-A40D-BD9916541A9B}"/>
          </ac:spMkLst>
        </pc:spChg>
        <pc:spChg chg="mod">
          <ac:chgData name="JOAQUIN GARCIA ANDRES" userId="9ecd63a0-7a78-4574-83c1-731e31c32909" providerId="ADAL" clId="{F9CA12F8-871A-43BE-A5B7-6C35AD9B8BD2}" dt="2021-01-27T11:53:52.081" v="2186" actId="1076"/>
          <ac:spMkLst>
            <pc:docMk/>
            <pc:sldMk cId="2269237613" sldId="299"/>
            <ac:spMk id="43" creationId="{F3166990-6EDE-4FEA-84C7-04708BA81C1B}"/>
          </ac:spMkLst>
        </pc:spChg>
        <pc:spChg chg="mod">
          <ac:chgData name="JOAQUIN GARCIA ANDRES" userId="9ecd63a0-7a78-4574-83c1-731e31c32909" providerId="ADAL" clId="{F9CA12F8-871A-43BE-A5B7-6C35AD9B8BD2}" dt="2021-01-27T11:54:04.356" v="2189" actId="1076"/>
          <ac:spMkLst>
            <pc:docMk/>
            <pc:sldMk cId="2269237613" sldId="299"/>
            <ac:spMk id="44" creationId="{E2B4BCCA-4F49-400D-B52E-0193EF09852B}"/>
          </ac:spMkLst>
        </pc:spChg>
        <pc:spChg chg="mod">
          <ac:chgData name="JOAQUIN GARCIA ANDRES" userId="9ecd63a0-7a78-4574-83c1-731e31c32909" providerId="ADAL" clId="{F9CA12F8-871A-43BE-A5B7-6C35AD9B8BD2}" dt="2021-01-27T11:54:09.249" v="2190" actId="1036"/>
          <ac:spMkLst>
            <pc:docMk/>
            <pc:sldMk cId="2269237613" sldId="299"/>
            <ac:spMk id="45" creationId="{C445764D-7561-434C-89A3-3315AC6F8B4A}"/>
          </ac:spMkLst>
        </pc:spChg>
        <pc:spChg chg="mod">
          <ac:chgData name="JOAQUIN GARCIA ANDRES" userId="9ecd63a0-7a78-4574-83c1-731e31c32909" providerId="ADAL" clId="{F9CA12F8-871A-43BE-A5B7-6C35AD9B8BD2}" dt="2021-01-27T11:53:59.391" v="2188" actId="1076"/>
          <ac:spMkLst>
            <pc:docMk/>
            <pc:sldMk cId="2269237613" sldId="299"/>
            <ac:spMk id="47" creationId="{7DF539CE-F28F-441B-B310-FC04559EDD4D}"/>
          </ac:spMkLst>
        </pc:spChg>
        <pc:spChg chg="mod">
          <ac:chgData name="JOAQUIN GARCIA ANDRES" userId="9ecd63a0-7a78-4574-83c1-731e31c32909" providerId="ADAL" clId="{F9CA12F8-871A-43BE-A5B7-6C35AD9B8BD2}" dt="2021-01-27T11:53:49.690" v="2185" actId="1076"/>
          <ac:spMkLst>
            <pc:docMk/>
            <pc:sldMk cId="2269237613" sldId="299"/>
            <ac:spMk id="49" creationId="{73C0A2DC-03CF-48E0-80BC-709C072C14B2}"/>
          </ac:spMkLst>
        </pc:spChg>
        <pc:spChg chg="mod">
          <ac:chgData name="JOAQUIN GARCIA ANDRES" userId="9ecd63a0-7a78-4574-83c1-731e31c32909" providerId="ADAL" clId="{F9CA12F8-871A-43BE-A5B7-6C35AD9B8BD2}" dt="2021-01-27T10:17:23.889" v="773" actId="20577"/>
          <ac:spMkLst>
            <pc:docMk/>
            <pc:sldMk cId="2269237613" sldId="299"/>
            <ac:spMk id="596" creationId="{00000000-0000-0000-0000-000000000000}"/>
          </ac:spMkLst>
        </pc:spChg>
        <pc:spChg chg="mod">
          <ac:chgData name="JOAQUIN GARCIA ANDRES" userId="9ecd63a0-7a78-4574-83c1-731e31c32909" providerId="ADAL" clId="{F9CA12F8-871A-43BE-A5B7-6C35AD9B8BD2}" dt="2021-01-27T11:47:01.300" v="2034" actId="1035"/>
          <ac:spMkLst>
            <pc:docMk/>
            <pc:sldMk cId="2269237613" sldId="299"/>
            <ac:spMk id="597" creationId="{00000000-0000-0000-0000-000000000000}"/>
          </ac:spMkLst>
        </pc:spChg>
        <pc:picChg chg="add del">
          <ac:chgData name="JOAQUIN GARCIA ANDRES" userId="9ecd63a0-7a78-4574-83c1-731e31c32909" providerId="ADAL" clId="{F9CA12F8-871A-43BE-A5B7-6C35AD9B8BD2}" dt="2021-01-27T10:00:51.142" v="727" actId="478"/>
          <ac:picMkLst>
            <pc:docMk/>
            <pc:sldMk cId="2269237613" sldId="299"/>
            <ac:picMk id="2050" creationId="{EDE2366B-BA93-4D5A-A5B9-AE1229A1353B}"/>
          </ac:picMkLst>
        </pc:picChg>
      </pc:sldChg>
      <pc:sldChg chg="addSp modSp mod ord modAnim">
        <pc:chgData name="JOAQUIN GARCIA ANDRES" userId="9ecd63a0-7a78-4574-83c1-731e31c32909" providerId="ADAL" clId="{F9CA12F8-871A-43BE-A5B7-6C35AD9B8BD2}" dt="2021-01-27T11:47:29.599" v="2040" actId="1035"/>
        <pc:sldMkLst>
          <pc:docMk/>
          <pc:sldMk cId="4038442003" sldId="300"/>
        </pc:sldMkLst>
        <pc:spChg chg="mod">
          <ac:chgData name="JOAQUIN GARCIA ANDRES" userId="9ecd63a0-7a78-4574-83c1-731e31c32909" providerId="ADAL" clId="{F9CA12F8-871A-43BE-A5B7-6C35AD9B8BD2}" dt="2021-01-27T10:26:47.915" v="871" actId="1076"/>
          <ac:spMkLst>
            <pc:docMk/>
            <pc:sldMk cId="4038442003" sldId="300"/>
            <ac:spMk id="41" creationId="{6DFED7F7-7F3B-4C15-B2FA-896218C5D0B0}"/>
          </ac:spMkLst>
        </pc:spChg>
        <pc:spChg chg="mod">
          <ac:chgData name="JOAQUIN GARCIA ANDRES" userId="9ecd63a0-7a78-4574-83c1-731e31c32909" providerId="ADAL" clId="{F9CA12F8-871A-43BE-A5B7-6C35AD9B8BD2}" dt="2021-01-27T11:36:31.740" v="1696" actId="1038"/>
          <ac:spMkLst>
            <pc:docMk/>
            <pc:sldMk cId="4038442003" sldId="300"/>
            <ac:spMk id="45" creationId="{BD7C5FB7-FD0E-41DB-80BB-23013CFF5EA1}"/>
          </ac:spMkLst>
        </pc:spChg>
        <pc:spChg chg="mod">
          <ac:chgData name="JOAQUIN GARCIA ANDRES" userId="9ecd63a0-7a78-4574-83c1-731e31c32909" providerId="ADAL" clId="{F9CA12F8-871A-43BE-A5B7-6C35AD9B8BD2}" dt="2021-01-27T10:25:29.273" v="845" actId="1035"/>
          <ac:spMkLst>
            <pc:docMk/>
            <pc:sldMk cId="4038442003" sldId="300"/>
            <ac:spMk id="47" creationId="{09ECA35B-6AB0-4C9C-A0C4-262BE6D80440}"/>
          </ac:spMkLst>
        </pc:spChg>
        <pc:spChg chg="mod">
          <ac:chgData name="JOAQUIN GARCIA ANDRES" userId="9ecd63a0-7a78-4574-83c1-731e31c32909" providerId="ADAL" clId="{F9CA12F8-871A-43BE-A5B7-6C35AD9B8BD2}" dt="2021-01-27T11:36:10.857" v="1672" actId="20577"/>
          <ac:spMkLst>
            <pc:docMk/>
            <pc:sldMk cId="4038442003" sldId="300"/>
            <ac:spMk id="48" creationId="{EFF1DEEA-8230-489D-9A07-D9714380AC04}"/>
          </ac:spMkLst>
        </pc:spChg>
        <pc:spChg chg="mod">
          <ac:chgData name="JOAQUIN GARCIA ANDRES" userId="9ecd63a0-7a78-4574-83c1-731e31c32909" providerId="ADAL" clId="{F9CA12F8-871A-43BE-A5B7-6C35AD9B8BD2}" dt="2021-01-27T10:26:37.818" v="866" actId="1076"/>
          <ac:spMkLst>
            <pc:docMk/>
            <pc:sldMk cId="4038442003" sldId="300"/>
            <ac:spMk id="49" creationId="{26C7C35E-A589-4B37-8C4F-EEF248D9AC2E}"/>
          </ac:spMkLst>
        </pc:spChg>
        <pc:spChg chg="mod">
          <ac:chgData name="JOAQUIN GARCIA ANDRES" userId="9ecd63a0-7a78-4574-83c1-731e31c32909" providerId="ADAL" clId="{F9CA12F8-871A-43BE-A5B7-6C35AD9B8BD2}" dt="2021-01-27T10:26:41.606" v="868" actId="1076"/>
          <ac:spMkLst>
            <pc:docMk/>
            <pc:sldMk cId="4038442003" sldId="300"/>
            <ac:spMk id="50" creationId="{11872F4B-2ACD-41A2-BE65-2F682F72E650}"/>
          </ac:spMkLst>
        </pc:spChg>
        <pc:spChg chg="mod">
          <ac:chgData name="JOAQUIN GARCIA ANDRES" userId="9ecd63a0-7a78-4574-83c1-731e31c32909" providerId="ADAL" clId="{F9CA12F8-871A-43BE-A5B7-6C35AD9B8BD2}" dt="2021-01-27T10:26:13.812" v="858" actId="1076"/>
          <ac:spMkLst>
            <pc:docMk/>
            <pc:sldMk cId="4038442003" sldId="300"/>
            <ac:spMk id="51" creationId="{63525FC2-CB9C-465A-9517-6012C1F2DB5D}"/>
          </ac:spMkLst>
        </pc:spChg>
        <pc:spChg chg="mod">
          <ac:chgData name="JOAQUIN GARCIA ANDRES" userId="9ecd63a0-7a78-4574-83c1-731e31c32909" providerId="ADAL" clId="{F9CA12F8-871A-43BE-A5B7-6C35AD9B8BD2}" dt="2021-01-27T11:47:29.599" v="2040" actId="1035"/>
          <ac:spMkLst>
            <pc:docMk/>
            <pc:sldMk cId="4038442003" sldId="300"/>
            <ac:spMk id="597" creationId="{00000000-0000-0000-0000-000000000000}"/>
          </ac:spMkLst>
        </pc:spChg>
        <pc:grpChg chg="mod">
          <ac:chgData name="JOAQUIN GARCIA ANDRES" userId="9ecd63a0-7a78-4574-83c1-731e31c32909" providerId="ADAL" clId="{F9CA12F8-871A-43BE-A5B7-6C35AD9B8BD2}" dt="2021-01-27T11:36:19.138" v="1687" actId="1037"/>
          <ac:grpSpMkLst>
            <pc:docMk/>
            <pc:sldMk cId="4038442003" sldId="300"/>
            <ac:grpSpMk id="44" creationId="{8F6075BA-87E0-453A-AF4E-EE9C1C199E95}"/>
          </ac:grpSpMkLst>
        </pc:grpChg>
        <pc:picChg chg="mod">
          <ac:chgData name="JOAQUIN GARCIA ANDRES" userId="9ecd63a0-7a78-4574-83c1-731e31c32909" providerId="ADAL" clId="{F9CA12F8-871A-43BE-A5B7-6C35AD9B8BD2}" dt="2021-01-27T10:26:49.506" v="872" actId="1076"/>
          <ac:picMkLst>
            <pc:docMk/>
            <pc:sldMk cId="4038442003" sldId="300"/>
            <ac:picMk id="43" creationId="{7F0EEFA6-11C4-494E-86CE-0F67622CCFC3}"/>
          </ac:picMkLst>
        </pc:picChg>
        <pc:picChg chg="mod">
          <ac:chgData name="JOAQUIN GARCIA ANDRES" userId="9ecd63a0-7a78-4574-83c1-731e31c32909" providerId="ADAL" clId="{F9CA12F8-871A-43BE-A5B7-6C35AD9B8BD2}" dt="2021-01-27T10:26:27.054" v="862" actId="1076"/>
          <ac:picMkLst>
            <pc:docMk/>
            <pc:sldMk cId="4038442003" sldId="300"/>
            <ac:picMk id="52" creationId="{BA11BA5C-07B6-4C92-8795-6DB527253D09}"/>
          </ac:picMkLst>
        </pc:picChg>
        <pc:picChg chg="mod">
          <ac:chgData name="JOAQUIN GARCIA ANDRES" userId="9ecd63a0-7a78-4574-83c1-731e31c32909" providerId="ADAL" clId="{F9CA12F8-871A-43BE-A5B7-6C35AD9B8BD2}" dt="2021-01-27T10:26:29.456" v="863" actId="1076"/>
          <ac:picMkLst>
            <pc:docMk/>
            <pc:sldMk cId="4038442003" sldId="300"/>
            <ac:picMk id="53" creationId="{247061D6-1114-4E83-9442-ADBFB566BD02}"/>
          </ac:picMkLst>
        </pc:picChg>
        <pc:picChg chg="mod">
          <ac:chgData name="JOAQUIN GARCIA ANDRES" userId="9ecd63a0-7a78-4574-83c1-731e31c32909" providerId="ADAL" clId="{F9CA12F8-871A-43BE-A5B7-6C35AD9B8BD2}" dt="2021-01-27T10:26:45.402" v="870" actId="1076"/>
          <ac:picMkLst>
            <pc:docMk/>
            <pc:sldMk cId="4038442003" sldId="300"/>
            <ac:picMk id="54" creationId="{EAD13CED-7C63-4FC6-BB14-2F861569B1C5}"/>
          </ac:picMkLst>
        </pc:picChg>
        <pc:picChg chg="mod">
          <ac:chgData name="JOAQUIN GARCIA ANDRES" userId="9ecd63a0-7a78-4574-83c1-731e31c32909" providerId="ADAL" clId="{F9CA12F8-871A-43BE-A5B7-6C35AD9B8BD2}" dt="2021-01-27T10:26:43.220" v="869" actId="1076"/>
          <ac:picMkLst>
            <pc:docMk/>
            <pc:sldMk cId="4038442003" sldId="300"/>
            <ac:picMk id="55" creationId="{C2903C0D-9009-471C-8619-DC67DB0773C1}"/>
          </ac:picMkLst>
        </pc:picChg>
        <pc:picChg chg="mod">
          <ac:chgData name="JOAQUIN GARCIA ANDRES" userId="9ecd63a0-7a78-4574-83c1-731e31c32909" providerId="ADAL" clId="{F9CA12F8-871A-43BE-A5B7-6C35AD9B8BD2}" dt="2021-01-27T10:26:17.052" v="859" actId="688"/>
          <ac:picMkLst>
            <pc:docMk/>
            <pc:sldMk cId="4038442003" sldId="300"/>
            <ac:picMk id="56" creationId="{198667FC-70AC-46B8-92DF-A4FBE49A81B1}"/>
          </ac:picMkLst>
        </pc:picChg>
        <pc:picChg chg="add mod">
          <ac:chgData name="JOAQUIN GARCIA ANDRES" userId="9ecd63a0-7a78-4574-83c1-731e31c32909" providerId="ADAL" clId="{F9CA12F8-871A-43BE-A5B7-6C35AD9B8BD2}" dt="2021-01-27T10:20:02.662" v="780"/>
          <ac:picMkLst>
            <pc:docMk/>
            <pc:sldMk cId="4038442003" sldId="300"/>
            <ac:picMk id="57" creationId="{AAB97C58-0281-45B7-8954-ADF6C1FD7FD8}"/>
          </ac:picMkLst>
        </pc:picChg>
      </pc:sldChg>
      <pc:sldChg chg="addSp delSp modSp mod ord">
        <pc:chgData name="JOAQUIN GARCIA ANDRES" userId="9ecd63a0-7a78-4574-83c1-731e31c32909" providerId="ADAL" clId="{F9CA12F8-871A-43BE-A5B7-6C35AD9B8BD2}" dt="2021-01-27T10:20:10.100" v="782" actId="478"/>
        <pc:sldMkLst>
          <pc:docMk/>
          <pc:sldMk cId="2779333022" sldId="301"/>
        </pc:sldMkLst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49" creationId="{8E3643ED-2080-4361-B4BF-BECED9D29989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0" creationId="{D4B8EE3B-B13A-4DB4-8B4C-05F2A64A7F0E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1" creationId="{834D4D31-E3AD-4558-AF03-F7384D8E1EF3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2" creationId="{E086416F-49BF-4753-BBDB-0B399C8B3D05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3" creationId="{615251B6-D660-4416-A056-6635190C11F0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4" creationId="{61190D5F-E1BD-4CCD-BD22-6D005DAE6716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5" creationId="{B75FC5AD-FBE7-4F8E-8446-4149DBAF2270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6" creationId="{0885A0F4-0A33-47C5-9830-334B9A2FDD26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7" creationId="{6C42B132-B2CF-4CEA-9DA2-01C61EFD913B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8" creationId="{5D6C6FAE-BDEE-43AD-9ACE-2F066AFA9B05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59" creationId="{DC79B4B4-DEBE-401C-96C8-222F503D120A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60" creationId="{33E40A98-8F59-4EEC-BCB6-D5E95FE5A59A}"/>
          </ac:spMkLst>
        </pc:spChg>
        <pc:spChg chg="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61" creationId="{5E765221-DE63-4396-8154-786571822DF1}"/>
          </ac:spMkLst>
        </pc:spChg>
        <pc:spChg chg="add 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66" creationId="{EEA1DB8D-61CB-4540-8342-2B762194876D}"/>
          </ac:spMkLst>
        </pc:spChg>
        <pc:spChg chg="add mod">
          <ac:chgData name="JOAQUIN GARCIA ANDRES" userId="9ecd63a0-7a78-4574-83c1-731e31c32909" providerId="ADAL" clId="{F9CA12F8-871A-43BE-A5B7-6C35AD9B8BD2}" dt="2021-01-27T10:04:38.286" v="734"/>
          <ac:spMkLst>
            <pc:docMk/>
            <pc:sldMk cId="2779333022" sldId="301"/>
            <ac:spMk id="67" creationId="{27C444A9-A956-48F8-8C5C-6A0DF79225D3}"/>
          </ac:spMkLst>
        </pc:spChg>
        <pc:spChg chg="add del mod">
          <ac:chgData name="JOAQUIN GARCIA ANDRES" userId="9ecd63a0-7a78-4574-83c1-731e31c32909" providerId="ADAL" clId="{F9CA12F8-871A-43BE-A5B7-6C35AD9B8BD2}" dt="2021-01-27T10:04:44.606" v="736" actId="478"/>
          <ac:spMkLst>
            <pc:docMk/>
            <pc:sldMk cId="2779333022" sldId="301"/>
            <ac:spMk id="69" creationId="{A0E06556-72CA-4EE4-8AA7-FD14DE35F36C}"/>
          </ac:spMkLst>
        </pc:spChg>
        <pc:grpChg chg="add del mod">
          <ac:chgData name="JOAQUIN GARCIA ANDRES" userId="9ecd63a0-7a78-4574-83c1-731e31c32909" providerId="ADAL" clId="{F9CA12F8-871A-43BE-A5B7-6C35AD9B8BD2}" dt="2021-01-27T10:04:42.664" v="735" actId="478"/>
          <ac:grpSpMkLst>
            <pc:docMk/>
            <pc:sldMk cId="2779333022" sldId="301"/>
            <ac:grpSpMk id="41" creationId="{8E5EAA1D-A06C-4D13-80D6-6E73A0977A63}"/>
          </ac:grpSpMkLst>
        </pc:grpChg>
        <pc:picChg chg="add mod">
          <ac:chgData name="JOAQUIN GARCIA ANDRES" userId="9ecd63a0-7a78-4574-83c1-731e31c32909" providerId="ADAL" clId="{F9CA12F8-871A-43BE-A5B7-6C35AD9B8BD2}" dt="2021-01-27T10:04:57.159" v="737" actId="1076"/>
          <ac:picMkLst>
            <pc:docMk/>
            <pc:sldMk cId="2779333022" sldId="301"/>
            <ac:picMk id="63" creationId="{5EBE2A53-9868-4F14-B532-60ABCF86E16E}"/>
          </ac:picMkLst>
        </pc:picChg>
        <pc:picChg chg="add mod">
          <ac:chgData name="JOAQUIN GARCIA ANDRES" userId="9ecd63a0-7a78-4574-83c1-731e31c32909" providerId="ADAL" clId="{F9CA12F8-871A-43BE-A5B7-6C35AD9B8BD2}" dt="2021-01-27T10:04:38.286" v="734"/>
          <ac:picMkLst>
            <pc:docMk/>
            <pc:sldMk cId="2779333022" sldId="301"/>
            <ac:picMk id="64" creationId="{3FCF7723-90B8-4EFF-B0F2-2E534823081A}"/>
          </ac:picMkLst>
        </pc:picChg>
        <pc:picChg chg="add mod">
          <ac:chgData name="JOAQUIN GARCIA ANDRES" userId="9ecd63a0-7a78-4574-83c1-731e31c32909" providerId="ADAL" clId="{F9CA12F8-871A-43BE-A5B7-6C35AD9B8BD2}" dt="2021-01-27T10:04:38.286" v="734"/>
          <ac:picMkLst>
            <pc:docMk/>
            <pc:sldMk cId="2779333022" sldId="301"/>
            <ac:picMk id="65" creationId="{BC977F47-3073-40E6-B1AF-E933CD006AC9}"/>
          </ac:picMkLst>
        </pc:picChg>
        <pc:picChg chg="add mod">
          <ac:chgData name="JOAQUIN GARCIA ANDRES" userId="9ecd63a0-7a78-4574-83c1-731e31c32909" providerId="ADAL" clId="{F9CA12F8-871A-43BE-A5B7-6C35AD9B8BD2}" dt="2021-01-27T10:04:38.286" v="734"/>
          <ac:picMkLst>
            <pc:docMk/>
            <pc:sldMk cId="2779333022" sldId="301"/>
            <ac:picMk id="68" creationId="{268C921E-7D44-4A4B-A000-0929D9483206}"/>
          </ac:picMkLst>
        </pc:picChg>
        <pc:picChg chg="add del mod">
          <ac:chgData name="JOAQUIN GARCIA ANDRES" userId="9ecd63a0-7a78-4574-83c1-731e31c32909" providerId="ADAL" clId="{F9CA12F8-871A-43BE-A5B7-6C35AD9B8BD2}" dt="2021-01-27T10:20:10.100" v="782" actId="478"/>
          <ac:picMkLst>
            <pc:docMk/>
            <pc:sldMk cId="2779333022" sldId="301"/>
            <ac:picMk id="70" creationId="{8F5BC873-D797-4FB5-9D22-8374DCA751BE}"/>
          </ac:picMkLst>
        </pc:picChg>
        <pc:picChg chg="add del">
          <ac:chgData name="JOAQUIN GARCIA ANDRES" userId="9ecd63a0-7a78-4574-83c1-731e31c32909" providerId="ADAL" clId="{F9CA12F8-871A-43BE-A5B7-6C35AD9B8BD2}" dt="2021-01-27T10:00:56.334" v="728" actId="478"/>
          <ac:picMkLst>
            <pc:docMk/>
            <pc:sldMk cId="2779333022" sldId="301"/>
            <ac:picMk id="1026" creationId="{4E935E4A-DDCB-4314-8A08-EEDF9186EBE4}"/>
          </ac:picMkLst>
        </pc:picChg>
        <pc:cxnChg chg="mod">
          <ac:chgData name="JOAQUIN GARCIA ANDRES" userId="9ecd63a0-7a78-4574-83c1-731e31c32909" providerId="ADAL" clId="{F9CA12F8-871A-43BE-A5B7-6C35AD9B8BD2}" dt="2021-01-27T10:04:42.664" v="735" actId="478"/>
          <ac:cxnSpMkLst>
            <pc:docMk/>
            <pc:sldMk cId="2779333022" sldId="301"/>
            <ac:cxnSpMk id="42" creationId="{2CDF2CB9-AE2B-4F18-A39B-A64E57F92F0D}"/>
          </ac:cxnSpMkLst>
        </pc:cxnChg>
        <pc:cxnChg chg="mod">
          <ac:chgData name="JOAQUIN GARCIA ANDRES" userId="9ecd63a0-7a78-4574-83c1-731e31c32909" providerId="ADAL" clId="{F9CA12F8-871A-43BE-A5B7-6C35AD9B8BD2}" dt="2021-01-27T10:04:38.286" v="734"/>
          <ac:cxnSpMkLst>
            <pc:docMk/>
            <pc:sldMk cId="2779333022" sldId="301"/>
            <ac:cxnSpMk id="43" creationId="{6646CC8D-CB46-4403-BAC3-9A208078D9B4}"/>
          </ac:cxnSpMkLst>
        </pc:cxnChg>
        <pc:cxnChg chg="mod">
          <ac:chgData name="JOAQUIN GARCIA ANDRES" userId="9ecd63a0-7a78-4574-83c1-731e31c32909" providerId="ADAL" clId="{F9CA12F8-871A-43BE-A5B7-6C35AD9B8BD2}" dt="2021-01-27T10:04:38.286" v="734"/>
          <ac:cxnSpMkLst>
            <pc:docMk/>
            <pc:sldMk cId="2779333022" sldId="301"/>
            <ac:cxnSpMk id="44" creationId="{A97AC812-2C10-4688-9E9C-61B1F121E9EE}"/>
          </ac:cxnSpMkLst>
        </pc:cxnChg>
        <pc:cxnChg chg="mod">
          <ac:chgData name="JOAQUIN GARCIA ANDRES" userId="9ecd63a0-7a78-4574-83c1-731e31c32909" providerId="ADAL" clId="{F9CA12F8-871A-43BE-A5B7-6C35AD9B8BD2}" dt="2021-01-27T10:04:38.286" v="734"/>
          <ac:cxnSpMkLst>
            <pc:docMk/>
            <pc:sldMk cId="2779333022" sldId="301"/>
            <ac:cxnSpMk id="45" creationId="{7A8BE9F0-61BD-48A7-BF88-181079F93CD4}"/>
          </ac:cxnSpMkLst>
        </pc:cxnChg>
        <pc:cxnChg chg="mod">
          <ac:chgData name="JOAQUIN GARCIA ANDRES" userId="9ecd63a0-7a78-4574-83c1-731e31c32909" providerId="ADAL" clId="{F9CA12F8-871A-43BE-A5B7-6C35AD9B8BD2}" dt="2021-01-27T10:04:42.664" v="735" actId="478"/>
          <ac:cxnSpMkLst>
            <pc:docMk/>
            <pc:sldMk cId="2779333022" sldId="301"/>
            <ac:cxnSpMk id="46" creationId="{7A397F29-9D22-4564-AE7F-15F7B4DCB853}"/>
          </ac:cxnSpMkLst>
        </pc:cxnChg>
        <pc:cxnChg chg="mod">
          <ac:chgData name="JOAQUIN GARCIA ANDRES" userId="9ecd63a0-7a78-4574-83c1-731e31c32909" providerId="ADAL" clId="{F9CA12F8-871A-43BE-A5B7-6C35AD9B8BD2}" dt="2021-01-27T10:04:42.664" v="735" actId="478"/>
          <ac:cxnSpMkLst>
            <pc:docMk/>
            <pc:sldMk cId="2779333022" sldId="301"/>
            <ac:cxnSpMk id="47" creationId="{25779BFB-5E6A-429D-AD6F-87B11E7FD3E9}"/>
          </ac:cxnSpMkLst>
        </pc:cxnChg>
        <pc:cxnChg chg="mod">
          <ac:chgData name="JOAQUIN GARCIA ANDRES" userId="9ecd63a0-7a78-4574-83c1-731e31c32909" providerId="ADAL" clId="{F9CA12F8-871A-43BE-A5B7-6C35AD9B8BD2}" dt="2021-01-27T10:04:42.664" v="735" actId="478"/>
          <ac:cxnSpMkLst>
            <pc:docMk/>
            <pc:sldMk cId="2779333022" sldId="301"/>
            <ac:cxnSpMk id="48" creationId="{0D96FBE3-F3E7-4E52-A5E5-BD28863B5EB6}"/>
          </ac:cxnSpMkLst>
        </pc:cxnChg>
        <pc:cxnChg chg="mod">
          <ac:chgData name="JOAQUIN GARCIA ANDRES" userId="9ecd63a0-7a78-4574-83c1-731e31c32909" providerId="ADAL" clId="{F9CA12F8-871A-43BE-A5B7-6C35AD9B8BD2}" dt="2021-01-27T10:04:42.664" v="735" actId="478"/>
          <ac:cxnSpMkLst>
            <pc:docMk/>
            <pc:sldMk cId="2779333022" sldId="301"/>
            <ac:cxnSpMk id="62" creationId="{1611680F-BED1-44C3-AF63-624E75162420}"/>
          </ac:cxnSpMkLst>
        </pc:cxnChg>
      </pc:sldChg>
      <pc:sldChg chg="del">
        <pc:chgData name="JOAQUIN GARCIA ANDRES" userId="9ecd63a0-7a78-4574-83c1-731e31c32909" providerId="ADAL" clId="{F9CA12F8-871A-43BE-A5B7-6C35AD9B8BD2}" dt="2021-01-27T10:14:25.629" v="751" actId="47"/>
        <pc:sldMkLst>
          <pc:docMk/>
          <pc:sldMk cId="3119957854" sldId="302"/>
        </pc:sldMkLst>
      </pc:sldChg>
      <pc:sldChg chg="del">
        <pc:chgData name="JOAQUIN GARCIA ANDRES" userId="9ecd63a0-7a78-4574-83c1-731e31c32909" providerId="ADAL" clId="{F9CA12F8-871A-43BE-A5B7-6C35AD9B8BD2}" dt="2021-01-27T10:14:25.629" v="751" actId="47"/>
        <pc:sldMkLst>
          <pc:docMk/>
          <pc:sldMk cId="3680081832" sldId="303"/>
        </pc:sldMkLst>
      </pc:sldChg>
      <pc:sldChg chg="modSp mod modAnim">
        <pc:chgData name="JOAQUIN GARCIA ANDRES" userId="9ecd63a0-7a78-4574-83c1-731e31c32909" providerId="ADAL" clId="{F9CA12F8-871A-43BE-A5B7-6C35AD9B8BD2}" dt="2021-02-03T09:48:49.901" v="2953"/>
        <pc:sldMkLst>
          <pc:docMk/>
          <pc:sldMk cId="719277077" sldId="304"/>
        </pc:sldMkLst>
        <pc:picChg chg="mod">
          <ac:chgData name="JOAQUIN GARCIA ANDRES" userId="9ecd63a0-7a78-4574-83c1-731e31c32909" providerId="ADAL" clId="{F9CA12F8-871A-43BE-A5B7-6C35AD9B8BD2}" dt="2021-01-27T11:34:00.611" v="1587" actId="1076"/>
          <ac:picMkLst>
            <pc:docMk/>
            <pc:sldMk cId="719277077" sldId="304"/>
            <ac:picMk id="7" creationId="{D6AF13BB-FC69-4254-A58C-63F3B1B7F1B3}"/>
          </ac:picMkLst>
        </pc:picChg>
      </pc:sldChg>
      <pc:sldChg chg="addSp delSp modSp add mod">
        <pc:chgData name="JOAQUIN GARCIA ANDRES" userId="9ecd63a0-7a78-4574-83c1-731e31c32909" providerId="ADAL" clId="{F9CA12F8-871A-43BE-A5B7-6C35AD9B8BD2}" dt="2021-01-27T11:53:08.653" v="2178" actId="1076"/>
        <pc:sldMkLst>
          <pc:docMk/>
          <pc:sldMk cId="4030174478" sldId="305"/>
        </pc:sldMkLst>
        <pc:spChg chg="del">
          <ac:chgData name="JOAQUIN GARCIA ANDRES" userId="9ecd63a0-7a78-4574-83c1-731e31c32909" providerId="ADAL" clId="{F9CA12F8-871A-43BE-A5B7-6C35AD9B8BD2}" dt="2021-01-27T10:19:21.737" v="774" actId="478"/>
          <ac:spMkLst>
            <pc:docMk/>
            <pc:sldMk cId="4030174478" sldId="305"/>
            <ac:spMk id="3" creationId="{6E0900D0-0C86-4117-A313-5FB64546B958}"/>
          </ac:spMkLst>
        </pc:spChg>
        <pc:spChg chg="mod">
          <ac:chgData name="JOAQUIN GARCIA ANDRES" userId="9ecd63a0-7a78-4574-83c1-731e31c32909" providerId="ADAL" clId="{F9CA12F8-871A-43BE-A5B7-6C35AD9B8BD2}" dt="2021-01-27T10:19:54.562" v="779" actId="20577"/>
          <ac:spMkLst>
            <pc:docMk/>
            <pc:sldMk cId="4030174478" sldId="305"/>
            <ac:spMk id="4" creationId="{C4BF7578-B32B-4381-B2ED-BA30F7AD5399}"/>
          </ac:spMkLst>
        </pc:spChg>
        <pc:spChg chg="add mod">
          <ac:chgData name="JOAQUIN GARCIA ANDRES" userId="9ecd63a0-7a78-4574-83c1-731e31c32909" providerId="ADAL" clId="{F9CA12F8-871A-43BE-A5B7-6C35AD9B8BD2}" dt="2021-01-27T11:53:08.653" v="2178" actId="1076"/>
          <ac:spMkLst>
            <pc:docMk/>
            <pc:sldMk cId="4030174478" sldId="305"/>
            <ac:spMk id="6" creationId="{8DB181A7-C299-4353-BE9F-9A492DB50AF7}"/>
          </ac:spMkLst>
        </pc:spChg>
        <pc:spChg chg="mod">
          <ac:chgData name="JOAQUIN GARCIA ANDRES" userId="9ecd63a0-7a78-4574-83c1-731e31c32909" providerId="ADAL" clId="{F9CA12F8-871A-43BE-A5B7-6C35AD9B8BD2}" dt="2021-01-27T11:51:43.658" v="2148" actId="1076"/>
          <ac:spMkLst>
            <pc:docMk/>
            <pc:sldMk cId="4030174478" sldId="305"/>
            <ac:spMk id="41" creationId="{8041E345-06BC-4A21-9443-3B0FFC54D00C}"/>
          </ac:spMkLst>
        </pc:spChg>
        <pc:spChg chg="mod">
          <ac:chgData name="JOAQUIN GARCIA ANDRES" userId="9ecd63a0-7a78-4574-83c1-731e31c32909" providerId="ADAL" clId="{F9CA12F8-871A-43BE-A5B7-6C35AD9B8BD2}" dt="2021-01-27T11:47:24.406" v="2038" actId="1036"/>
          <ac:spMkLst>
            <pc:docMk/>
            <pc:sldMk cId="4030174478" sldId="305"/>
            <ac:spMk id="597" creationId="{00000000-0000-0000-0000-000000000000}"/>
          </ac:spMkLst>
        </pc:spChg>
        <pc:picChg chg="mod">
          <ac:chgData name="JOAQUIN GARCIA ANDRES" userId="9ecd63a0-7a78-4574-83c1-731e31c32909" providerId="ADAL" clId="{F9CA12F8-871A-43BE-A5B7-6C35AD9B8BD2}" dt="2021-01-27T11:51:52.133" v="2149" actId="1076"/>
          <ac:picMkLst>
            <pc:docMk/>
            <pc:sldMk cId="4030174478" sldId="305"/>
            <ac:picMk id="18" creationId="{C976E871-36E2-4A3D-9506-AC2A72ABDE04}"/>
          </ac:picMkLst>
        </pc:picChg>
        <pc:picChg chg="add mod">
          <ac:chgData name="JOAQUIN GARCIA ANDRES" userId="9ecd63a0-7a78-4574-83c1-731e31c32909" providerId="ADAL" clId="{F9CA12F8-871A-43BE-A5B7-6C35AD9B8BD2}" dt="2021-01-27T10:19:47.815" v="777" actId="1076"/>
          <ac:picMkLst>
            <pc:docMk/>
            <pc:sldMk cId="4030174478" sldId="305"/>
            <ac:picMk id="42" creationId="{CD4D7DDD-264C-4634-81A8-A421D7378BAE}"/>
          </ac:picMkLst>
        </pc:picChg>
      </pc:sldChg>
      <pc:sldChg chg="delSp modSp add del mod ord">
        <pc:chgData name="JOAQUIN GARCIA ANDRES" userId="9ecd63a0-7a78-4574-83c1-731e31c32909" providerId="ADAL" clId="{F9CA12F8-871A-43BE-A5B7-6C35AD9B8BD2}" dt="2021-01-27T10:15:58.853" v="755" actId="47"/>
        <pc:sldMkLst>
          <pc:docMk/>
          <pc:sldMk cId="634808549" sldId="306"/>
        </pc:sldMkLst>
        <pc:spChg chg="del">
          <ac:chgData name="JOAQUIN GARCIA ANDRES" userId="9ecd63a0-7a78-4574-83c1-731e31c32909" providerId="ADAL" clId="{F9CA12F8-871A-43BE-A5B7-6C35AD9B8BD2}" dt="2021-01-27T10:08:06.623" v="738" actId="478"/>
          <ac:spMkLst>
            <pc:docMk/>
            <pc:sldMk cId="634808549" sldId="306"/>
            <ac:spMk id="3" creationId="{D13DC113-DE6F-4165-87EB-48F94C110C7F}"/>
          </ac:spMkLst>
        </pc:spChg>
        <pc:spChg chg="mod">
          <ac:chgData name="JOAQUIN GARCIA ANDRES" userId="9ecd63a0-7a78-4574-83c1-731e31c32909" providerId="ADAL" clId="{F9CA12F8-871A-43BE-A5B7-6C35AD9B8BD2}" dt="2021-01-27T10:08:11.277" v="740" actId="1076"/>
          <ac:spMkLst>
            <pc:docMk/>
            <pc:sldMk cId="634808549" sldId="306"/>
            <ac:spMk id="10" creationId="{4C517BBC-A1B0-4338-8C48-09C9E085F85F}"/>
          </ac:spMkLst>
        </pc:spChg>
        <pc:picChg chg="mod">
          <ac:chgData name="JOAQUIN GARCIA ANDRES" userId="9ecd63a0-7a78-4574-83c1-731e31c32909" providerId="ADAL" clId="{F9CA12F8-871A-43BE-A5B7-6C35AD9B8BD2}" dt="2021-01-27T10:08:09.033" v="739" actId="1076"/>
          <ac:picMkLst>
            <pc:docMk/>
            <pc:sldMk cId="634808549" sldId="306"/>
            <ac:picMk id="8" creationId="{E2A1EB4D-7A05-43FD-9304-BC6E67E4E55A}"/>
          </ac:picMkLst>
        </pc:picChg>
      </pc:sldChg>
      <pc:sldChg chg="addSp delSp modSp add mod ord delAnim modAnim">
        <pc:chgData name="JOAQUIN GARCIA ANDRES" userId="9ecd63a0-7a78-4574-83c1-731e31c32909" providerId="ADAL" clId="{F9CA12F8-871A-43BE-A5B7-6C35AD9B8BD2}" dt="2021-02-03T09:48:23.290" v="2951" actId="1076"/>
        <pc:sldMkLst>
          <pc:docMk/>
          <pc:sldMk cId="1669985344" sldId="307"/>
        </pc:sldMkLst>
        <pc:spChg chg="del">
          <ac:chgData name="JOAQUIN GARCIA ANDRES" userId="9ecd63a0-7a78-4574-83c1-731e31c32909" providerId="ADAL" clId="{F9CA12F8-871A-43BE-A5B7-6C35AD9B8BD2}" dt="2021-01-27T11:33:49.856" v="1584" actId="478"/>
          <ac:spMkLst>
            <pc:docMk/>
            <pc:sldMk cId="1669985344" sldId="307"/>
            <ac:spMk id="2" creationId="{3BB04C61-0B17-4620-A0B6-7920F11FF3FD}"/>
          </ac:spMkLst>
        </pc:spChg>
        <pc:spChg chg="add del mod">
          <ac:chgData name="JOAQUIN GARCIA ANDRES" userId="9ecd63a0-7a78-4574-83c1-731e31c32909" providerId="ADAL" clId="{F9CA12F8-871A-43BE-A5B7-6C35AD9B8BD2}" dt="2021-01-27T11:38:14.562" v="1726" actId="478"/>
          <ac:spMkLst>
            <pc:docMk/>
            <pc:sldMk cId="1669985344" sldId="307"/>
            <ac:spMk id="9" creationId="{AB4D3969-82AE-4D9A-AD5A-5A682035DB2D}"/>
          </ac:spMkLst>
        </pc:spChg>
        <pc:spChg chg="mod ord">
          <ac:chgData name="JOAQUIN GARCIA ANDRES" userId="9ecd63a0-7a78-4574-83c1-731e31c32909" providerId="ADAL" clId="{F9CA12F8-871A-43BE-A5B7-6C35AD9B8BD2}" dt="2021-01-27T11:34:39.436" v="1631" actId="167"/>
          <ac:spMkLst>
            <pc:docMk/>
            <pc:sldMk cId="1669985344" sldId="307"/>
            <ac:spMk id="42" creationId="{87B67A9A-0A25-4D52-8EBC-598F47D24464}"/>
          </ac:spMkLst>
        </pc:spChg>
        <pc:spChg chg="mod">
          <ac:chgData name="JOAQUIN GARCIA ANDRES" userId="9ecd63a0-7a78-4574-83c1-731e31c32909" providerId="ADAL" clId="{F9CA12F8-871A-43BE-A5B7-6C35AD9B8BD2}" dt="2021-02-03T09:47:41.185" v="2949" actId="164"/>
          <ac:spMkLst>
            <pc:docMk/>
            <pc:sldMk cId="1669985344" sldId="307"/>
            <ac:spMk id="44" creationId="{5C6E97E2-811B-4C1E-BDAF-3AA4AAF7EFAB}"/>
          </ac:spMkLst>
        </pc:spChg>
        <pc:spChg chg="del">
          <ac:chgData name="JOAQUIN GARCIA ANDRES" userId="9ecd63a0-7a78-4574-83c1-731e31c32909" providerId="ADAL" clId="{F9CA12F8-871A-43BE-A5B7-6C35AD9B8BD2}" dt="2021-01-27T11:34:13.026" v="1588" actId="478"/>
          <ac:spMkLst>
            <pc:docMk/>
            <pc:sldMk cId="1669985344" sldId="307"/>
            <ac:spMk id="597" creationId="{00000000-0000-0000-0000-000000000000}"/>
          </ac:spMkLst>
        </pc:spChg>
        <pc:grpChg chg="add mod">
          <ac:chgData name="JOAQUIN GARCIA ANDRES" userId="9ecd63a0-7a78-4574-83c1-731e31c32909" providerId="ADAL" clId="{F9CA12F8-871A-43BE-A5B7-6C35AD9B8BD2}" dt="2021-02-03T09:47:41.185" v="2949" actId="164"/>
          <ac:grpSpMkLst>
            <pc:docMk/>
            <pc:sldMk cId="1669985344" sldId="307"/>
            <ac:grpSpMk id="4" creationId="{23D5786C-135A-470D-BF17-FF681A7554EB}"/>
          </ac:grpSpMkLst>
        </pc:grpChg>
        <pc:grpChg chg="add del mod ord">
          <ac:chgData name="JOAQUIN GARCIA ANDRES" userId="9ecd63a0-7a78-4574-83c1-731e31c32909" providerId="ADAL" clId="{F9CA12F8-871A-43BE-A5B7-6C35AD9B8BD2}" dt="2021-01-27T11:35:37.516" v="1671" actId="1037"/>
          <ac:grpSpMkLst>
            <pc:docMk/>
            <pc:sldMk cId="1669985344" sldId="307"/>
            <ac:grpSpMk id="41" creationId="{280A9AF6-D307-4D00-94EC-C6FF9FB61E9E}"/>
          </ac:grpSpMkLst>
        </pc:grpChg>
        <pc:picChg chg="mod">
          <ac:chgData name="JOAQUIN GARCIA ANDRES" userId="9ecd63a0-7a78-4574-83c1-731e31c32909" providerId="ADAL" clId="{F9CA12F8-871A-43BE-A5B7-6C35AD9B8BD2}" dt="2021-02-03T09:48:23.290" v="2951" actId="1076"/>
          <ac:picMkLst>
            <pc:docMk/>
            <pc:sldMk cId="1669985344" sldId="307"/>
            <ac:picMk id="2" creationId="{7601A83E-511B-4CAD-A062-D11E1032001E}"/>
          </ac:picMkLst>
        </pc:picChg>
        <pc:picChg chg="mod">
          <ac:chgData name="JOAQUIN GARCIA ANDRES" userId="9ecd63a0-7a78-4574-83c1-731e31c32909" providerId="ADAL" clId="{F9CA12F8-871A-43BE-A5B7-6C35AD9B8BD2}" dt="2021-01-28T11:55:10.936" v="2257" actId="1076"/>
          <ac:picMkLst>
            <pc:docMk/>
            <pc:sldMk cId="1669985344" sldId="307"/>
            <ac:picMk id="3" creationId="{5D1E876A-73DA-456D-B277-3344E5BF3F38}"/>
          </ac:picMkLst>
        </pc:picChg>
        <pc:picChg chg="mod">
          <ac:chgData name="JOAQUIN GARCIA ANDRES" userId="9ecd63a0-7a78-4574-83c1-731e31c32909" providerId="ADAL" clId="{F9CA12F8-871A-43BE-A5B7-6C35AD9B8BD2}" dt="2021-01-28T11:55:15.464" v="2259" actId="1076"/>
          <ac:picMkLst>
            <pc:docMk/>
            <pc:sldMk cId="1669985344" sldId="307"/>
            <ac:picMk id="6" creationId="{3BF2F027-1C32-4DC9-AEB6-54CA66082067}"/>
          </ac:picMkLst>
        </pc:picChg>
        <pc:picChg chg="add del mod">
          <ac:chgData name="JOAQUIN GARCIA ANDRES" userId="9ecd63a0-7a78-4574-83c1-731e31c32909" providerId="ADAL" clId="{F9CA12F8-871A-43BE-A5B7-6C35AD9B8BD2}" dt="2021-01-28T11:55:00.279" v="2252" actId="1076"/>
          <ac:picMkLst>
            <pc:docMk/>
            <pc:sldMk cId="1669985344" sldId="307"/>
            <ac:picMk id="7" creationId="{78DD15D5-4F65-4A74-BC0D-CF64E0247FBC}"/>
          </ac:picMkLst>
        </pc:picChg>
        <pc:picChg chg="del mod">
          <ac:chgData name="JOAQUIN GARCIA ANDRES" userId="9ecd63a0-7a78-4574-83c1-731e31c32909" providerId="ADAL" clId="{F9CA12F8-871A-43BE-A5B7-6C35AD9B8BD2}" dt="2021-01-27T11:34:16.625" v="1589" actId="478"/>
          <ac:picMkLst>
            <pc:docMk/>
            <pc:sldMk cId="1669985344" sldId="307"/>
            <ac:picMk id="8" creationId="{CD8669B9-C67C-4966-A0C1-FD39833E79DC}"/>
          </ac:picMkLst>
        </pc:picChg>
        <pc:picChg chg="mod">
          <ac:chgData name="JOAQUIN GARCIA ANDRES" userId="9ecd63a0-7a78-4574-83c1-731e31c32909" providerId="ADAL" clId="{F9CA12F8-871A-43BE-A5B7-6C35AD9B8BD2}" dt="2021-02-03T09:47:41.185" v="2949" actId="164"/>
          <ac:picMkLst>
            <pc:docMk/>
            <pc:sldMk cId="1669985344" sldId="307"/>
            <ac:picMk id="12" creationId="{A15F8DC4-31D9-42C4-AF31-BB8E5E53E84B}"/>
          </ac:picMkLst>
        </pc:picChg>
        <pc:picChg chg="add mod">
          <ac:chgData name="JOAQUIN GARCIA ANDRES" userId="9ecd63a0-7a78-4574-83c1-731e31c32909" providerId="ADAL" clId="{F9CA12F8-871A-43BE-A5B7-6C35AD9B8BD2}" dt="2021-01-28T11:55:18.868" v="2265" actId="1036"/>
          <ac:picMkLst>
            <pc:docMk/>
            <pc:sldMk cId="1669985344" sldId="307"/>
            <ac:picMk id="1026" creationId="{346813D6-A180-472F-9ECC-4293FF2FD565}"/>
          </ac:picMkLst>
        </pc:picChg>
        <pc:picChg chg="add mod">
          <ac:chgData name="JOAQUIN GARCIA ANDRES" userId="9ecd63a0-7a78-4574-83c1-731e31c32909" providerId="ADAL" clId="{F9CA12F8-871A-43BE-A5B7-6C35AD9B8BD2}" dt="2021-01-28T11:55:05.462" v="2254" actId="1076"/>
          <ac:picMkLst>
            <pc:docMk/>
            <pc:sldMk cId="1669985344" sldId="307"/>
            <ac:picMk id="1028" creationId="{F0A34F99-D286-4F6F-BD9C-BB8CB40D2741}"/>
          </ac:picMkLst>
        </pc:picChg>
        <pc:cxnChg chg="mod">
          <ac:chgData name="JOAQUIN GARCIA ANDRES" userId="9ecd63a0-7a78-4574-83c1-731e31c32909" providerId="ADAL" clId="{F9CA12F8-871A-43BE-A5B7-6C35AD9B8BD2}" dt="2021-01-27T11:34:17.579" v="1590"/>
          <ac:cxnSpMkLst>
            <pc:docMk/>
            <pc:sldMk cId="1669985344" sldId="307"/>
            <ac:cxnSpMk id="43" creationId="{4A633512-218C-4B97-8D13-283D032689C2}"/>
          </ac:cxnSpMkLst>
        </pc:cxnChg>
        <pc:cxnChg chg="del">
          <ac:chgData name="JOAQUIN GARCIA ANDRES" userId="9ecd63a0-7a78-4574-83c1-731e31c32909" providerId="ADAL" clId="{F9CA12F8-871A-43BE-A5B7-6C35AD9B8BD2}" dt="2021-01-27T11:34:52.110" v="1635" actId="478"/>
          <ac:cxnSpMkLst>
            <pc:docMk/>
            <pc:sldMk cId="1669985344" sldId="307"/>
            <ac:cxnSpMk id="599" creationId="{00000000-0000-0000-0000-000000000000}"/>
          </ac:cxnSpMkLst>
        </pc:cxnChg>
      </pc:sldChg>
      <pc:sldChg chg="addSp delSp modSp add mod modAnim">
        <pc:chgData name="JOAQUIN GARCIA ANDRES" userId="9ecd63a0-7a78-4574-83c1-731e31c32909" providerId="ADAL" clId="{F9CA12F8-871A-43BE-A5B7-6C35AD9B8BD2}" dt="2021-02-03T09:40:47.879" v="2905"/>
        <pc:sldMkLst>
          <pc:docMk/>
          <pc:sldMk cId="2219892607" sldId="308"/>
        </pc:sldMkLst>
        <pc:spChg chg="del">
          <ac:chgData name="JOAQUIN GARCIA ANDRES" userId="9ecd63a0-7a78-4574-83c1-731e31c32909" providerId="ADAL" clId="{F9CA12F8-871A-43BE-A5B7-6C35AD9B8BD2}" dt="2021-01-27T10:22:16.936" v="804" actId="478"/>
          <ac:spMkLst>
            <pc:docMk/>
            <pc:sldMk cId="2219892607" sldId="308"/>
            <ac:spMk id="4" creationId="{5241E622-2AC9-4C44-B083-18443E867091}"/>
          </ac:spMkLst>
        </pc:spChg>
        <pc:spChg chg="add mod">
          <ac:chgData name="JOAQUIN GARCIA ANDRES" userId="9ecd63a0-7a78-4574-83c1-731e31c32909" providerId="ADAL" clId="{F9CA12F8-871A-43BE-A5B7-6C35AD9B8BD2}" dt="2021-01-27T10:59:50.809" v="1094" actId="1076"/>
          <ac:spMkLst>
            <pc:docMk/>
            <pc:sldMk cId="2219892607" sldId="308"/>
            <ac:spMk id="42" creationId="{F364D857-082C-4451-BFF6-F65143C62219}"/>
          </ac:spMkLst>
        </pc:spChg>
        <pc:spChg chg="add mod">
          <ac:chgData name="JOAQUIN GARCIA ANDRES" userId="9ecd63a0-7a78-4574-83c1-731e31c32909" providerId="ADAL" clId="{F9CA12F8-871A-43BE-A5B7-6C35AD9B8BD2}" dt="2021-01-27T11:23:30.516" v="1501" actId="14100"/>
          <ac:spMkLst>
            <pc:docMk/>
            <pc:sldMk cId="2219892607" sldId="308"/>
            <ac:spMk id="43" creationId="{28E41F5C-3AFE-435A-AE54-597CAAB2B605}"/>
          </ac:spMkLst>
        </pc:spChg>
        <pc:spChg chg="add mod ord">
          <ac:chgData name="JOAQUIN GARCIA ANDRES" userId="9ecd63a0-7a78-4574-83c1-731e31c32909" providerId="ADAL" clId="{F9CA12F8-871A-43BE-A5B7-6C35AD9B8BD2}" dt="2021-01-27T10:54:28.929" v="1082" actId="1076"/>
          <ac:spMkLst>
            <pc:docMk/>
            <pc:sldMk cId="2219892607" sldId="308"/>
            <ac:spMk id="44" creationId="{6A501917-4A49-4965-AED2-7CCEE335FE1D}"/>
          </ac:spMkLst>
        </pc:spChg>
        <pc:spChg chg="add mod ord">
          <ac:chgData name="JOAQUIN GARCIA ANDRES" userId="9ecd63a0-7a78-4574-83c1-731e31c32909" providerId="ADAL" clId="{F9CA12F8-871A-43BE-A5B7-6C35AD9B8BD2}" dt="2021-01-27T11:23:55.740" v="1518" actId="1076"/>
          <ac:spMkLst>
            <pc:docMk/>
            <pc:sldMk cId="2219892607" sldId="308"/>
            <ac:spMk id="45" creationId="{F4A10C30-CA95-4113-92D6-52A8BEA4CA81}"/>
          </ac:spMkLst>
        </pc:spChg>
        <pc:spChg chg="add mod">
          <ac:chgData name="JOAQUIN GARCIA ANDRES" userId="9ecd63a0-7a78-4574-83c1-731e31c32909" providerId="ADAL" clId="{F9CA12F8-871A-43BE-A5B7-6C35AD9B8BD2}" dt="2021-01-27T11:24:32.362" v="1524" actId="14100"/>
          <ac:spMkLst>
            <pc:docMk/>
            <pc:sldMk cId="2219892607" sldId="308"/>
            <ac:spMk id="52" creationId="{EBE0D8F0-2F90-45AE-9FDE-DD276A7A916D}"/>
          </ac:spMkLst>
        </pc:spChg>
        <pc:spChg chg="mod">
          <ac:chgData name="JOAQUIN GARCIA ANDRES" userId="9ecd63a0-7a78-4574-83c1-731e31c32909" providerId="ADAL" clId="{F9CA12F8-871A-43BE-A5B7-6C35AD9B8BD2}" dt="2021-01-27T11:47:39.077" v="2042" actId="1035"/>
          <ac:spMkLst>
            <pc:docMk/>
            <pc:sldMk cId="2219892607" sldId="308"/>
            <ac:spMk id="597" creationId="{00000000-0000-0000-0000-000000000000}"/>
          </ac:spMkLst>
        </pc:spChg>
        <pc:picChg chg="del">
          <ac:chgData name="JOAQUIN GARCIA ANDRES" userId="9ecd63a0-7a78-4574-83c1-731e31c32909" providerId="ADAL" clId="{F9CA12F8-871A-43BE-A5B7-6C35AD9B8BD2}" dt="2021-01-27T10:21:19.821" v="795" actId="478"/>
          <ac:picMkLst>
            <pc:docMk/>
            <pc:sldMk cId="2219892607" sldId="308"/>
            <ac:picMk id="3" creationId="{E4E26D95-225E-4373-A199-9C79AA307424}"/>
          </ac:picMkLst>
        </pc:picChg>
        <pc:picChg chg="add mod ord">
          <ac:chgData name="JOAQUIN GARCIA ANDRES" userId="9ecd63a0-7a78-4574-83c1-731e31c32909" providerId="ADAL" clId="{F9CA12F8-871A-43BE-A5B7-6C35AD9B8BD2}" dt="2021-01-27T10:59:47.859" v="1093" actId="1076"/>
          <ac:picMkLst>
            <pc:docMk/>
            <pc:sldMk cId="2219892607" sldId="308"/>
            <ac:picMk id="7" creationId="{F011543B-F4C4-4B3D-A4DC-CD3D74B4A309}"/>
          </ac:picMkLst>
        </pc:picChg>
        <pc:picChg chg="add mod ord">
          <ac:chgData name="JOAQUIN GARCIA ANDRES" userId="9ecd63a0-7a78-4574-83c1-731e31c32909" providerId="ADAL" clId="{F9CA12F8-871A-43BE-A5B7-6C35AD9B8BD2}" dt="2021-01-27T11:24:34.329" v="1525" actId="1076"/>
          <ac:picMkLst>
            <pc:docMk/>
            <pc:sldMk cId="2219892607" sldId="308"/>
            <ac:picMk id="9" creationId="{FBC11857-83E7-490D-9FB7-E90096056166}"/>
          </ac:picMkLst>
        </pc:picChg>
        <pc:picChg chg="add del mod">
          <ac:chgData name="JOAQUIN GARCIA ANDRES" userId="9ecd63a0-7a78-4574-83c1-731e31c32909" providerId="ADAL" clId="{F9CA12F8-871A-43BE-A5B7-6C35AD9B8BD2}" dt="2021-01-27T10:49:46.568" v="1015" actId="478"/>
          <ac:picMkLst>
            <pc:docMk/>
            <pc:sldMk cId="2219892607" sldId="308"/>
            <ac:picMk id="11" creationId="{9CE0E190-989D-4FE0-B5C1-3A7CADF67FE3}"/>
          </ac:picMkLst>
        </pc:picChg>
        <pc:picChg chg="add mod">
          <ac:chgData name="JOAQUIN GARCIA ANDRES" userId="9ecd63a0-7a78-4574-83c1-731e31c32909" providerId="ADAL" clId="{F9CA12F8-871A-43BE-A5B7-6C35AD9B8BD2}" dt="2021-01-27T10:54:30.909" v="1083" actId="1076"/>
          <ac:picMkLst>
            <pc:docMk/>
            <pc:sldMk cId="2219892607" sldId="308"/>
            <ac:picMk id="17" creationId="{78C8E150-D671-427D-B254-08BDF6193508}"/>
          </ac:picMkLst>
        </pc:picChg>
        <pc:picChg chg="add mod ord">
          <ac:chgData name="JOAQUIN GARCIA ANDRES" userId="9ecd63a0-7a78-4574-83c1-731e31c32909" providerId="ADAL" clId="{F9CA12F8-871A-43BE-A5B7-6C35AD9B8BD2}" dt="2021-01-27T10:54:17.006" v="1077" actId="1076"/>
          <ac:picMkLst>
            <pc:docMk/>
            <pc:sldMk cId="2219892607" sldId="308"/>
            <ac:picMk id="19" creationId="{8E8D720F-101A-4863-AE6C-9FD04F7DFD7A}"/>
          </ac:picMkLst>
        </pc:picChg>
        <pc:picChg chg="add del mod">
          <ac:chgData name="JOAQUIN GARCIA ANDRES" userId="9ecd63a0-7a78-4574-83c1-731e31c32909" providerId="ADAL" clId="{F9CA12F8-871A-43BE-A5B7-6C35AD9B8BD2}" dt="2021-01-27T10:31:44.603" v="968" actId="478"/>
          <ac:picMkLst>
            <pc:docMk/>
            <pc:sldMk cId="2219892607" sldId="308"/>
            <ac:picMk id="41" creationId="{626492BC-6876-4CA7-A189-F4A7839D8CB1}"/>
          </ac:picMkLst>
        </pc:picChg>
        <pc:picChg chg="add mod">
          <ac:chgData name="JOAQUIN GARCIA ANDRES" userId="9ecd63a0-7a78-4574-83c1-731e31c32909" providerId="ADAL" clId="{F9CA12F8-871A-43BE-A5B7-6C35AD9B8BD2}" dt="2021-01-27T10:59:38.941" v="1091" actId="1037"/>
          <ac:picMkLst>
            <pc:docMk/>
            <pc:sldMk cId="2219892607" sldId="308"/>
            <ac:picMk id="46" creationId="{2525F0D6-2574-4D57-AF6F-30C802DDEFA3}"/>
          </ac:picMkLst>
        </pc:picChg>
        <pc:picChg chg="add mod">
          <ac:chgData name="JOAQUIN GARCIA ANDRES" userId="9ecd63a0-7a78-4574-83c1-731e31c32909" providerId="ADAL" clId="{F9CA12F8-871A-43BE-A5B7-6C35AD9B8BD2}" dt="2021-01-27T11:24:27.168" v="1522" actId="1076"/>
          <ac:picMkLst>
            <pc:docMk/>
            <pc:sldMk cId="2219892607" sldId="308"/>
            <ac:picMk id="48" creationId="{7F0A0EE6-0E0C-4D9D-BF60-8EA4A2722912}"/>
          </ac:picMkLst>
        </pc:picChg>
      </pc:sldChg>
      <pc:sldChg chg="addSp delSp modSp add mod modAnim">
        <pc:chgData name="JOAQUIN GARCIA ANDRES" userId="9ecd63a0-7a78-4574-83c1-731e31c32909" providerId="ADAL" clId="{F9CA12F8-871A-43BE-A5B7-6C35AD9B8BD2}" dt="2021-02-03T09:41:32.090" v="2911"/>
        <pc:sldMkLst>
          <pc:docMk/>
          <pc:sldMk cId="1574471658" sldId="309"/>
        </pc:sldMkLst>
        <pc:spChg chg="del">
          <ac:chgData name="JOAQUIN GARCIA ANDRES" userId="9ecd63a0-7a78-4574-83c1-731e31c32909" providerId="ADAL" clId="{F9CA12F8-871A-43BE-A5B7-6C35AD9B8BD2}" dt="2021-01-27T10:22:13.424" v="803" actId="478"/>
          <ac:spMkLst>
            <pc:docMk/>
            <pc:sldMk cId="1574471658" sldId="309"/>
            <ac:spMk id="4" creationId="{8C2FE474-E3B8-419A-9D41-456F981EBEAD}"/>
          </ac:spMkLst>
        </pc:spChg>
        <pc:spChg chg="add mod">
          <ac:chgData name="JOAQUIN GARCIA ANDRES" userId="9ecd63a0-7a78-4574-83c1-731e31c32909" providerId="ADAL" clId="{F9CA12F8-871A-43BE-A5B7-6C35AD9B8BD2}" dt="2021-01-27T11:50:55.485" v="2119" actId="14100"/>
          <ac:spMkLst>
            <pc:docMk/>
            <pc:sldMk cId="1574471658" sldId="309"/>
            <ac:spMk id="42" creationId="{6D7709C1-86D9-4093-9E08-342202E1CC53}"/>
          </ac:spMkLst>
        </pc:spChg>
        <pc:spChg chg="add mod">
          <ac:chgData name="JOAQUIN GARCIA ANDRES" userId="9ecd63a0-7a78-4574-83c1-731e31c32909" providerId="ADAL" clId="{F9CA12F8-871A-43BE-A5B7-6C35AD9B8BD2}" dt="2021-01-27T11:49:17.994" v="2092" actId="1076"/>
          <ac:spMkLst>
            <pc:docMk/>
            <pc:sldMk cId="1574471658" sldId="309"/>
            <ac:spMk id="43" creationId="{617A746E-41F9-457A-B84F-963533DF5424}"/>
          </ac:spMkLst>
        </pc:spChg>
        <pc:spChg chg="add mod">
          <ac:chgData name="JOAQUIN GARCIA ANDRES" userId="9ecd63a0-7a78-4574-83c1-731e31c32909" providerId="ADAL" clId="{F9CA12F8-871A-43BE-A5B7-6C35AD9B8BD2}" dt="2021-01-27T11:50:42.227" v="2116" actId="1076"/>
          <ac:spMkLst>
            <pc:docMk/>
            <pc:sldMk cId="1574471658" sldId="309"/>
            <ac:spMk id="44" creationId="{05920724-B189-4E12-B92E-FE631F0F7A88}"/>
          </ac:spMkLst>
        </pc:spChg>
        <pc:spChg chg="add mod">
          <ac:chgData name="JOAQUIN GARCIA ANDRES" userId="9ecd63a0-7a78-4574-83c1-731e31c32909" providerId="ADAL" clId="{F9CA12F8-871A-43BE-A5B7-6C35AD9B8BD2}" dt="2021-01-27T11:50:32.465" v="2114" actId="14100"/>
          <ac:spMkLst>
            <pc:docMk/>
            <pc:sldMk cId="1574471658" sldId="309"/>
            <ac:spMk id="45" creationId="{4646A47B-3216-4B17-8659-E79E0E4E4553}"/>
          </ac:spMkLst>
        </pc:spChg>
        <pc:spChg chg="add mod">
          <ac:chgData name="JOAQUIN GARCIA ANDRES" userId="9ecd63a0-7a78-4574-83c1-731e31c32909" providerId="ADAL" clId="{F9CA12F8-871A-43BE-A5B7-6C35AD9B8BD2}" dt="2021-01-27T11:50:14.882" v="2106" actId="2085"/>
          <ac:spMkLst>
            <pc:docMk/>
            <pc:sldMk cId="1574471658" sldId="309"/>
            <ac:spMk id="48" creationId="{CE6DDCB9-F0B5-49F1-AEB4-F64CFFC89BF2}"/>
          </ac:spMkLst>
        </pc:spChg>
        <pc:spChg chg="mod">
          <ac:chgData name="JOAQUIN GARCIA ANDRES" userId="9ecd63a0-7a78-4574-83c1-731e31c32909" providerId="ADAL" clId="{F9CA12F8-871A-43BE-A5B7-6C35AD9B8BD2}" dt="2021-01-27T11:47:50.512" v="2046" actId="1035"/>
          <ac:spMkLst>
            <pc:docMk/>
            <pc:sldMk cId="1574471658" sldId="309"/>
            <ac:spMk id="597" creationId="{00000000-0000-0000-0000-000000000000}"/>
          </ac:spMkLst>
        </pc:spChg>
        <pc:grpChg chg="ord">
          <ac:chgData name="JOAQUIN GARCIA ANDRES" userId="9ecd63a0-7a78-4574-83c1-731e31c32909" providerId="ADAL" clId="{F9CA12F8-871A-43BE-A5B7-6C35AD9B8BD2}" dt="2021-01-27T11:19:33.737" v="1478" actId="167"/>
          <ac:grpSpMkLst>
            <pc:docMk/>
            <pc:sldMk cId="1574471658" sldId="309"/>
            <ac:grpSpMk id="2" creationId="{84295020-013F-4674-85EA-D77C3235C2AA}"/>
          </ac:grpSpMkLst>
        </pc:grpChg>
        <pc:picChg chg="del">
          <ac:chgData name="JOAQUIN GARCIA ANDRES" userId="9ecd63a0-7a78-4574-83c1-731e31c32909" providerId="ADAL" clId="{F9CA12F8-871A-43BE-A5B7-6C35AD9B8BD2}" dt="2021-01-27T10:22:00.656" v="799" actId="478"/>
          <ac:picMkLst>
            <pc:docMk/>
            <pc:sldMk cId="1574471658" sldId="309"/>
            <ac:picMk id="3" creationId="{E4E26D95-225E-4373-A199-9C79AA307424}"/>
          </ac:picMkLst>
        </pc:picChg>
        <pc:picChg chg="add mod ord">
          <ac:chgData name="JOAQUIN GARCIA ANDRES" userId="9ecd63a0-7a78-4574-83c1-731e31c32909" providerId="ADAL" clId="{F9CA12F8-871A-43BE-A5B7-6C35AD9B8BD2}" dt="2021-01-27T11:50:39.301" v="2115" actId="14100"/>
          <ac:picMkLst>
            <pc:docMk/>
            <pc:sldMk cId="1574471658" sldId="309"/>
            <ac:picMk id="7" creationId="{10CF7417-F545-4DBE-AD3E-CE38E328D193}"/>
          </ac:picMkLst>
        </pc:picChg>
        <pc:picChg chg="add mod ord">
          <ac:chgData name="JOAQUIN GARCIA ANDRES" userId="9ecd63a0-7a78-4574-83c1-731e31c32909" providerId="ADAL" clId="{F9CA12F8-871A-43BE-A5B7-6C35AD9B8BD2}" dt="2021-01-27T11:50:22.789" v="2112" actId="1037"/>
          <ac:picMkLst>
            <pc:docMk/>
            <pc:sldMk cId="1574471658" sldId="309"/>
            <ac:picMk id="9" creationId="{1A60723F-7784-49FB-A242-834AFE32E042}"/>
          </ac:picMkLst>
        </pc:picChg>
        <pc:picChg chg="add mod ord">
          <ac:chgData name="JOAQUIN GARCIA ANDRES" userId="9ecd63a0-7a78-4574-83c1-731e31c32909" providerId="ADAL" clId="{F9CA12F8-871A-43BE-A5B7-6C35AD9B8BD2}" dt="2021-01-27T11:50:47.969" v="2117" actId="1076"/>
          <ac:picMkLst>
            <pc:docMk/>
            <pc:sldMk cId="1574471658" sldId="309"/>
            <ac:picMk id="11" creationId="{DD30EDD2-AA76-4A5B-A041-7D2EA01E2520}"/>
          </ac:picMkLst>
        </pc:picChg>
        <pc:picChg chg="add del mod">
          <ac:chgData name="JOAQUIN GARCIA ANDRES" userId="9ecd63a0-7a78-4574-83c1-731e31c32909" providerId="ADAL" clId="{F9CA12F8-871A-43BE-A5B7-6C35AD9B8BD2}" dt="2021-01-27T11:26:25.212" v="1530"/>
          <ac:picMkLst>
            <pc:docMk/>
            <pc:sldMk cId="1574471658" sldId="309"/>
            <ac:picMk id="17" creationId="{182DEC20-135E-4085-B3F8-918D5BD3D4BD}"/>
          </ac:picMkLst>
        </pc:picChg>
        <pc:picChg chg="add mod ord">
          <ac:chgData name="JOAQUIN GARCIA ANDRES" userId="9ecd63a0-7a78-4574-83c1-731e31c32909" providerId="ADAL" clId="{F9CA12F8-871A-43BE-A5B7-6C35AD9B8BD2}" dt="2021-01-27T11:32:28.126" v="1568" actId="1076"/>
          <ac:picMkLst>
            <pc:docMk/>
            <pc:sldMk cId="1574471658" sldId="309"/>
            <ac:picMk id="19" creationId="{7D41D9F7-2800-4B4E-A653-87F151A4846A}"/>
          </ac:picMkLst>
        </pc:picChg>
        <pc:picChg chg="add del mod">
          <ac:chgData name="JOAQUIN GARCIA ANDRES" userId="9ecd63a0-7a78-4574-83c1-731e31c32909" providerId="ADAL" clId="{F9CA12F8-871A-43BE-A5B7-6C35AD9B8BD2}" dt="2021-01-27T11:04:35.828" v="1238" actId="478"/>
          <ac:picMkLst>
            <pc:docMk/>
            <pc:sldMk cId="1574471658" sldId="309"/>
            <ac:picMk id="41" creationId="{2BA7E86F-6900-46AF-A835-B6FE677113EF}"/>
          </ac:picMkLst>
        </pc:picChg>
      </pc:sldChg>
      <pc:sldChg chg="addSp delSp modSp add mod modAnim">
        <pc:chgData name="JOAQUIN GARCIA ANDRES" userId="9ecd63a0-7a78-4574-83c1-731e31c32909" providerId="ADAL" clId="{F9CA12F8-871A-43BE-A5B7-6C35AD9B8BD2}" dt="2021-02-03T09:42:29.679" v="2917"/>
        <pc:sldMkLst>
          <pc:docMk/>
          <pc:sldMk cId="2966263769" sldId="310"/>
        </pc:sldMkLst>
        <pc:spChg chg="del">
          <ac:chgData name="JOAQUIN GARCIA ANDRES" userId="9ecd63a0-7a78-4574-83c1-731e31c32909" providerId="ADAL" clId="{F9CA12F8-871A-43BE-A5B7-6C35AD9B8BD2}" dt="2021-01-27T10:22:09.882" v="802" actId="478"/>
          <ac:spMkLst>
            <pc:docMk/>
            <pc:sldMk cId="2966263769" sldId="310"/>
            <ac:spMk id="4" creationId="{39C958C1-8C6A-452E-BB63-663D003E4A03}"/>
          </ac:spMkLst>
        </pc:spChg>
        <pc:spChg chg="add del mod">
          <ac:chgData name="JOAQUIN GARCIA ANDRES" userId="9ecd63a0-7a78-4574-83c1-731e31c32909" providerId="ADAL" clId="{F9CA12F8-871A-43BE-A5B7-6C35AD9B8BD2}" dt="2021-01-27T11:06:00.618" v="1242"/>
          <ac:spMkLst>
            <pc:docMk/>
            <pc:sldMk cId="2966263769" sldId="310"/>
            <ac:spMk id="42" creationId="{B355C239-3F54-43F9-8B0E-30E5B1867803}"/>
          </ac:spMkLst>
        </pc:spChg>
        <pc:spChg chg="add del mod">
          <ac:chgData name="JOAQUIN GARCIA ANDRES" userId="9ecd63a0-7a78-4574-83c1-731e31c32909" providerId="ADAL" clId="{F9CA12F8-871A-43BE-A5B7-6C35AD9B8BD2}" dt="2021-01-27T11:06:00.618" v="1242"/>
          <ac:spMkLst>
            <pc:docMk/>
            <pc:sldMk cId="2966263769" sldId="310"/>
            <ac:spMk id="43" creationId="{56E59456-914B-47AB-B1B0-CCC5CE4622FD}"/>
          </ac:spMkLst>
        </pc:spChg>
        <pc:spChg chg="add del mod">
          <ac:chgData name="JOAQUIN GARCIA ANDRES" userId="9ecd63a0-7a78-4574-83c1-731e31c32909" providerId="ADAL" clId="{F9CA12F8-871A-43BE-A5B7-6C35AD9B8BD2}" dt="2021-01-27T11:06:00.618" v="1242"/>
          <ac:spMkLst>
            <pc:docMk/>
            <pc:sldMk cId="2966263769" sldId="310"/>
            <ac:spMk id="44" creationId="{80575447-3426-4A1D-9F48-CB43230A089B}"/>
          </ac:spMkLst>
        </pc:spChg>
        <pc:spChg chg="add del mod">
          <ac:chgData name="JOAQUIN GARCIA ANDRES" userId="9ecd63a0-7a78-4574-83c1-731e31c32909" providerId="ADAL" clId="{F9CA12F8-871A-43BE-A5B7-6C35AD9B8BD2}" dt="2021-01-27T11:06:00.618" v="1242"/>
          <ac:spMkLst>
            <pc:docMk/>
            <pc:sldMk cId="2966263769" sldId="310"/>
            <ac:spMk id="45" creationId="{7CC4C90D-BE05-4A48-9471-5D45008260CD}"/>
          </ac:spMkLst>
        </pc:spChg>
        <pc:spChg chg="add mod">
          <ac:chgData name="JOAQUIN GARCIA ANDRES" userId="9ecd63a0-7a78-4574-83c1-731e31c32909" providerId="ADAL" clId="{F9CA12F8-871A-43BE-A5B7-6C35AD9B8BD2}" dt="2021-01-27T11:32:56.274" v="1574" actId="1076"/>
          <ac:spMkLst>
            <pc:docMk/>
            <pc:sldMk cId="2966263769" sldId="310"/>
            <ac:spMk id="46" creationId="{DBA02471-574B-4C9E-978D-49ABB0117958}"/>
          </ac:spMkLst>
        </pc:spChg>
        <pc:spChg chg="add del mod">
          <ac:chgData name="JOAQUIN GARCIA ANDRES" userId="9ecd63a0-7a78-4574-83c1-731e31c32909" providerId="ADAL" clId="{F9CA12F8-871A-43BE-A5B7-6C35AD9B8BD2}" dt="2021-01-27T11:07:13.718" v="1312" actId="478"/>
          <ac:spMkLst>
            <pc:docMk/>
            <pc:sldMk cId="2966263769" sldId="310"/>
            <ac:spMk id="47" creationId="{55A28BA7-84B3-4023-95AC-55E245CC61F2}"/>
          </ac:spMkLst>
        </pc:spChg>
        <pc:spChg chg="add mod">
          <ac:chgData name="JOAQUIN GARCIA ANDRES" userId="9ecd63a0-7a78-4574-83c1-731e31c32909" providerId="ADAL" clId="{F9CA12F8-871A-43BE-A5B7-6C35AD9B8BD2}" dt="2021-01-27T11:51:15.949" v="2147" actId="14100"/>
          <ac:spMkLst>
            <pc:docMk/>
            <pc:sldMk cId="2966263769" sldId="310"/>
            <ac:spMk id="48" creationId="{E55D844B-EA53-4228-A90B-E499C41411F5}"/>
          </ac:spMkLst>
        </pc:spChg>
        <pc:spChg chg="add mod">
          <ac:chgData name="JOAQUIN GARCIA ANDRES" userId="9ecd63a0-7a78-4574-83c1-731e31c32909" providerId="ADAL" clId="{F9CA12F8-871A-43BE-A5B7-6C35AD9B8BD2}" dt="2021-01-27T11:33:10.813" v="1578" actId="1076"/>
          <ac:spMkLst>
            <pc:docMk/>
            <pc:sldMk cId="2966263769" sldId="310"/>
            <ac:spMk id="49" creationId="{B01C6541-9917-4784-A841-2B96173FDBA3}"/>
          </ac:spMkLst>
        </pc:spChg>
        <pc:spChg chg="mod">
          <ac:chgData name="JOAQUIN GARCIA ANDRES" userId="9ecd63a0-7a78-4574-83c1-731e31c32909" providerId="ADAL" clId="{F9CA12F8-871A-43BE-A5B7-6C35AD9B8BD2}" dt="2021-01-27T11:48:00.029" v="2050" actId="1035"/>
          <ac:spMkLst>
            <pc:docMk/>
            <pc:sldMk cId="2966263769" sldId="310"/>
            <ac:spMk id="597" creationId="{00000000-0000-0000-0000-000000000000}"/>
          </ac:spMkLst>
        </pc:spChg>
        <pc:picChg chg="del">
          <ac:chgData name="JOAQUIN GARCIA ANDRES" userId="9ecd63a0-7a78-4574-83c1-731e31c32909" providerId="ADAL" clId="{F9CA12F8-871A-43BE-A5B7-6C35AD9B8BD2}" dt="2021-01-27T10:22:06.445" v="800" actId="478"/>
          <ac:picMkLst>
            <pc:docMk/>
            <pc:sldMk cId="2966263769" sldId="310"/>
            <ac:picMk id="3" creationId="{E4E26D95-225E-4373-A199-9C79AA307424}"/>
          </ac:picMkLst>
        </pc:picChg>
        <pc:picChg chg="add mod ord">
          <ac:chgData name="JOAQUIN GARCIA ANDRES" userId="9ecd63a0-7a78-4574-83c1-731e31c32909" providerId="ADAL" clId="{F9CA12F8-871A-43BE-A5B7-6C35AD9B8BD2}" dt="2021-01-27T11:32:54.236" v="1573" actId="1076"/>
          <ac:picMkLst>
            <pc:docMk/>
            <pc:sldMk cId="2966263769" sldId="310"/>
            <ac:picMk id="4" creationId="{4AA7BF5F-331C-46D1-A46B-A07C2DAE94C5}"/>
          </ac:picMkLst>
        </pc:picChg>
        <pc:picChg chg="add mod ord">
          <ac:chgData name="JOAQUIN GARCIA ANDRES" userId="9ecd63a0-7a78-4574-83c1-731e31c32909" providerId="ADAL" clId="{F9CA12F8-871A-43BE-A5B7-6C35AD9B8BD2}" dt="2021-01-27T11:33:01.505" v="1575" actId="1076"/>
          <ac:picMkLst>
            <pc:docMk/>
            <pc:sldMk cId="2966263769" sldId="310"/>
            <ac:picMk id="7" creationId="{A8BA7037-6E1C-4D79-9DB5-1D7EB0A92DB1}"/>
          </ac:picMkLst>
        </pc:picChg>
        <pc:picChg chg="add mod">
          <ac:chgData name="JOAQUIN GARCIA ANDRES" userId="9ecd63a0-7a78-4574-83c1-731e31c32909" providerId="ADAL" clId="{F9CA12F8-871A-43BE-A5B7-6C35AD9B8BD2}" dt="2021-01-27T11:33:04.794" v="1576" actId="14100"/>
          <ac:picMkLst>
            <pc:docMk/>
            <pc:sldMk cId="2966263769" sldId="310"/>
            <ac:picMk id="9" creationId="{495E0C1B-DF70-451D-B624-43F88FCD03B0}"/>
          </ac:picMkLst>
        </pc:picChg>
        <pc:picChg chg="add del mod">
          <ac:chgData name="JOAQUIN GARCIA ANDRES" userId="9ecd63a0-7a78-4574-83c1-731e31c32909" providerId="ADAL" clId="{F9CA12F8-871A-43BE-A5B7-6C35AD9B8BD2}" dt="2021-01-27T11:07:17.191" v="1313" actId="478"/>
          <ac:picMkLst>
            <pc:docMk/>
            <pc:sldMk cId="2966263769" sldId="310"/>
            <ac:picMk id="41" creationId="{BAC0E666-A343-415C-BF52-D3EC9C9EE34E}"/>
          </ac:picMkLst>
        </pc:picChg>
      </pc:sldChg>
      <pc:sldChg chg="addSp delSp modSp add mod">
        <pc:chgData name="JOAQUIN GARCIA ANDRES" userId="9ecd63a0-7a78-4574-83c1-731e31c32909" providerId="ADAL" clId="{F9CA12F8-871A-43BE-A5B7-6C35AD9B8BD2}" dt="2021-01-27T10:24:29.438" v="813" actId="1076"/>
        <pc:sldMkLst>
          <pc:docMk/>
          <pc:sldMk cId="1616303442" sldId="311"/>
        </pc:sldMkLst>
        <pc:spChg chg="del mod">
          <ac:chgData name="JOAQUIN GARCIA ANDRES" userId="9ecd63a0-7a78-4574-83c1-731e31c32909" providerId="ADAL" clId="{F9CA12F8-871A-43BE-A5B7-6C35AD9B8BD2}" dt="2021-01-27T10:24:01.072" v="805" actId="478"/>
          <ac:spMkLst>
            <pc:docMk/>
            <pc:sldMk cId="1616303442" sldId="311"/>
            <ac:spMk id="66" creationId="{EEA1DB8D-61CB-4540-8342-2B762194876D}"/>
          </ac:spMkLst>
        </pc:spChg>
        <pc:spChg chg="del mod">
          <ac:chgData name="JOAQUIN GARCIA ANDRES" userId="9ecd63a0-7a78-4574-83c1-731e31c32909" providerId="ADAL" clId="{F9CA12F8-871A-43BE-A5B7-6C35AD9B8BD2}" dt="2021-01-27T10:24:07.260" v="806" actId="478"/>
          <ac:spMkLst>
            <pc:docMk/>
            <pc:sldMk cId="1616303442" sldId="311"/>
            <ac:spMk id="67" creationId="{27C444A9-A956-48F8-8C5C-6A0DF79225D3}"/>
          </ac:spMkLst>
        </pc:spChg>
        <pc:picChg chg="add mod">
          <ac:chgData name="JOAQUIN GARCIA ANDRES" userId="9ecd63a0-7a78-4574-83c1-731e31c32909" providerId="ADAL" clId="{F9CA12F8-871A-43BE-A5B7-6C35AD9B8BD2}" dt="2021-01-27T10:20:18.879" v="784"/>
          <ac:picMkLst>
            <pc:docMk/>
            <pc:sldMk cId="1616303442" sldId="311"/>
            <ac:picMk id="41" creationId="{269157A2-4EF0-4520-B11C-11B56F115E18}"/>
          </ac:picMkLst>
        </pc:picChg>
        <pc:picChg chg="add mod">
          <ac:chgData name="JOAQUIN GARCIA ANDRES" userId="9ecd63a0-7a78-4574-83c1-731e31c32909" providerId="ADAL" clId="{F9CA12F8-871A-43BE-A5B7-6C35AD9B8BD2}" dt="2021-01-27T10:24:27.946" v="812" actId="1076"/>
          <ac:picMkLst>
            <pc:docMk/>
            <pc:sldMk cId="1616303442" sldId="311"/>
            <ac:picMk id="42" creationId="{EA4D9741-EF55-4E47-AAF8-203B02A67DEC}"/>
          </ac:picMkLst>
        </pc:picChg>
        <pc:picChg chg="del">
          <ac:chgData name="JOAQUIN GARCIA ANDRES" userId="9ecd63a0-7a78-4574-83c1-731e31c32909" providerId="ADAL" clId="{F9CA12F8-871A-43BE-A5B7-6C35AD9B8BD2}" dt="2021-01-27T10:20:22.025" v="785" actId="478"/>
          <ac:picMkLst>
            <pc:docMk/>
            <pc:sldMk cId="1616303442" sldId="311"/>
            <ac:picMk id="63" creationId="{5EBE2A53-9868-4F14-B532-60ABCF86E16E}"/>
          </ac:picMkLst>
        </pc:picChg>
        <pc:picChg chg="del mod">
          <ac:chgData name="JOAQUIN GARCIA ANDRES" userId="9ecd63a0-7a78-4574-83c1-731e31c32909" providerId="ADAL" clId="{F9CA12F8-871A-43BE-A5B7-6C35AD9B8BD2}" dt="2021-01-27T10:24:01.072" v="805" actId="478"/>
          <ac:picMkLst>
            <pc:docMk/>
            <pc:sldMk cId="1616303442" sldId="311"/>
            <ac:picMk id="64" creationId="{3FCF7723-90B8-4EFF-B0F2-2E534823081A}"/>
          </ac:picMkLst>
        </pc:picChg>
        <pc:picChg chg="mod">
          <ac:chgData name="JOAQUIN GARCIA ANDRES" userId="9ecd63a0-7a78-4574-83c1-731e31c32909" providerId="ADAL" clId="{F9CA12F8-871A-43BE-A5B7-6C35AD9B8BD2}" dt="2021-01-27T10:24:29.438" v="813" actId="1076"/>
          <ac:picMkLst>
            <pc:docMk/>
            <pc:sldMk cId="1616303442" sldId="311"/>
            <ac:picMk id="65" creationId="{BC977F47-3073-40E6-B1AF-E933CD006AC9}"/>
          </ac:picMkLst>
        </pc:picChg>
        <pc:picChg chg="del">
          <ac:chgData name="JOAQUIN GARCIA ANDRES" userId="9ecd63a0-7a78-4574-83c1-731e31c32909" providerId="ADAL" clId="{F9CA12F8-871A-43BE-A5B7-6C35AD9B8BD2}" dt="2021-01-27T10:20:32.697" v="790" actId="478"/>
          <ac:picMkLst>
            <pc:docMk/>
            <pc:sldMk cId="1616303442" sldId="311"/>
            <ac:picMk id="68" creationId="{268C921E-7D44-4A4B-A000-0929D9483206}"/>
          </ac:picMkLst>
        </pc:picChg>
      </pc:sldChg>
      <pc:sldChg chg="addSp modSp add mod">
        <pc:chgData name="JOAQUIN GARCIA ANDRES" userId="9ecd63a0-7a78-4574-83c1-731e31c32909" providerId="ADAL" clId="{F9CA12F8-871A-43BE-A5B7-6C35AD9B8BD2}" dt="2021-01-27T11:52:40.703" v="2173" actId="688"/>
        <pc:sldMkLst>
          <pc:docMk/>
          <pc:sldMk cId="3148509877" sldId="312"/>
        </pc:sldMkLst>
        <pc:spChg chg="add mod">
          <ac:chgData name="JOAQUIN GARCIA ANDRES" userId="9ecd63a0-7a78-4574-83c1-731e31c32909" providerId="ADAL" clId="{F9CA12F8-871A-43BE-A5B7-6C35AD9B8BD2}" dt="2021-01-27T11:52:40.703" v="2173" actId="688"/>
          <ac:spMkLst>
            <pc:docMk/>
            <pc:sldMk cId="3148509877" sldId="312"/>
            <ac:spMk id="42" creationId="{D51D7608-43FF-4292-94B6-C5312C7A4585}"/>
          </ac:spMkLst>
        </pc:spChg>
        <pc:spChg chg="mod">
          <ac:chgData name="JOAQUIN GARCIA ANDRES" userId="9ecd63a0-7a78-4574-83c1-731e31c32909" providerId="ADAL" clId="{F9CA12F8-871A-43BE-A5B7-6C35AD9B8BD2}" dt="2021-01-27T11:47:44.357" v="2044" actId="1035"/>
          <ac:spMkLst>
            <pc:docMk/>
            <pc:sldMk cId="3148509877" sldId="312"/>
            <ac:spMk id="597" creationId="{00000000-0000-0000-0000-000000000000}"/>
          </ac:spMkLst>
        </pc:spChg>
      </pc:sldChg>
      <pc:sldChg chg="addSp delSp modSp add mod">
        <pc:chgData name="JOAQUIN GARCIA ANDRES" userId="9ecd63a0-7a78-4574-83c1-731e31c32909" providerId="ADAL" clId="{F9CA12F8-871A-43BE-A5B7-6C35AD9B8BD2}" dt="2021-01-27T11:52:33.649" v="2172" actId="1076"/>
        <pc:sldMkLst>
          <pc:docMk/>
          <pc:sldMk cId="1070208348" sldId="313"/>
        </pc:sldMkLst>
        <pc:spChg chg="del">
          <ac:chgData name="JOAQUIN GARCIA ANDRES" userId="9ecd63a0-7a78-4574-83c1-731e31c32909" providerId="ADAL" clId="{F9CA12F8-871A-43BE-A5B7-6C35AD9B8BD2}" dt="2021-01-27T11:05:51.642" v="1240" actId="21"/>
          <ac:spMkLst>
            <pc:docMk/>
            <pc:sldMk cId="1070208348" sldId="313"/>
            <ac:spMk id="42" creationId="{6D7709C1-86D9-4093-9E08-342202E1CC53}"/>
          </ac:spMkLst>
        </pc:spChg>
        <pc:spChg chg="del">
          <ac:chgData name="JOAQUIN GARCIA ANDRES" userId="9ecd63a0-7a78-4574-83c1-731e31c32909" providerId="ADAL" clId="{F9CA12F8-871A-43BE-A5B7-6C35AD9B8BD2}" dt="2021-01-27T11:05:51.642" v="1240" actId="21"/>
          <ac:spMkLst>
            <pc:docMk/>
            <pc:sldMk cId="1070208348" sldId="313"/>
            <ac:spMk id="43" creationId="{617A746E-41F9-457A-B84F-963533DF5424}"/>
          </ac:spMkLst>
        </pc:spChg>
        <pc:spChg chg="del">
          <ac:chgData name="JOAQUIN GARCIA ANDRES" userId="9ecd63a0-7a78-4574-83c1-731e31c32909" providerId="ADAL" clId="{F9CA12F8-871A-43BE-A5B7-6C35AD9B8BD2}" dt="2021-01-27T11:05:51.642" v="1240" actId="21"/>
          <ac:spMkLst>
            <pc:docMk/>
            <pc:sldMk cId="1070208348" sldId="313"/>
            <ac:spMk id="44" creationId="{05920724-B189-4E12-B92E-FE631F0F7A88}"/>
          </ac:spMkLst>
        </pc:spChg>
        <pc:spChg chg="del">
          <ac:chgData name="JOAQUIN GARCIA ANDRES" userId="9ecd63a0-7a78-4574-83c1-731e31c32909" providerId="ADAL" clId="{F9CA12F8-871A-43BE-A5B7-6C35AD9B8BD2}" dt="2021-01-27T11:05:51.642" v="1240" actId="21"/>
          <ac:spMkLst>
            <pc:docMk/>
            <pc:sldMk cId="1070208348" sldId="313"/>
            <ac:spMk id="45" creationId="{4646A47B-3216-4B17-8659-E79E0E4E4553}"/>
          </ac:spMkLst>
        </pc:spChg>
        <pc:spChg chg="add mod">
          <ac:chgData name="JOAQUIN GARCIA ANDRES" userId="9ecd63a0-7a78-4574-83c1-731e31c32909" providerId="ADAL" clId="{F9CA12F8-871A-43BE-A5B7-6C35AD9B8BD2}" dt="2021-01-27T11:52:33.649" v="2172" actId="1076"/>
          <ac:spMkLst>
            <pc:docMk/>
            <pc:sldMk cId="1070208348" sldId="313"/>
            <ac:spMk id="46" creationId="{7D92A60C-0FEE-4FDA-BC73-043B45F48025}"/>
          </ac:spMkLst>
        </pc:spChg>
        <pc:spChg chg="mod">
          <ac:chgData name="JOAQUIN GARCIA ANDRES" userId="9ecd63a0-7a78-4574-83c1-731e31c32909" providerId="ADAL" clId="{F9CA12F8-871A-43BE-A5B7-6C35AD9B8BD2}" dt="2021-01-27T11:47:55.806" v="2048" actId="1035"/>
          <ac:spMkLst>
            <pc:docMk/>
            <pc:sldMk cId="1070208348" sldId="313"/>
            <ac:spMk id="597" creationId="{00000000-0000-0000-0000-000000000000}"/>
          </ac:spMkLst>
        </pc:spChg>
      </pc:sldChg>
      <pc:sldChg chg="addSp delSp modSp add mod ord modAnim">
        <pc:chgData name="JOAQUIN GARCIA ANDRES" userId="9ecd63a0-7a78-4574-83c1-731e31c32909" providerId="ADAL" clId="{F9CA12F8-871A-43BE-A5B7-6C35AD9B8BD2}" dt="2021-02-03T09:44:07.882" v="2925"/>
        <pc:sldMkLst>
          <pc:docMk/>
          <pc:sldMk cId="1058110439" sldId="314"/>
        </pc:sldMkLst>
        <pc:spChg chg="mod">
          <ac:chgData name="JOAQUIN GARCIA ANDRES" userId="9ecd63a0-7a78-4574-83c1-731e31c32909" providerId="ADAL" clId="{F9CA12F8-871A-43BE-A5B7-6C35AD9B8BD2}" dt="2021-01-27T11:37:43.263" v="1720" actId="20577"/>
          <ac:spMkLst>
            <pc:docMk/>
            <pc:sldMk cId="1058110439" sldId="314"/>
            <ac:spMk id="596" creationId="{00000000-0000-0000-0000-000000000000}"/>
          </ac:spMkLst>
        </pc:spChg>
        <pc:spChg chg="mod">
          <ac:chgData name="JOAQUIN GARCIA ANDRES" userId="9ecd63a0-7a78-4574-83c1-731e31c32909" providerId="ADAL" clId="{F9CA12F8-871A-43BE-A5B7-6C35AD9B8BD2}" dt="2021-01-27T11:37:46.446" v="1721" actId="20577"/>
          <ac:spMkLst>
            <pc:docMk/>
            <pc:sldMk cId="1058110439" sldId="314"/>
            <ac:spMk id="597" creationId="{00000000-0000-0000-0000-000000000000}"/>
          </ac:spMkLst>
        </pc:spChg>
        <pc:graphicFrameChg chg="add del modGraphic">
          <ac:chgData name="JOAQUIN GARCIA ANDRES" userId="9ecd63a0-7a78-4574-83c1-731e31c32909" providerId="ADAL" clId="{F9CA12F8-871A-43BE-A5B7-6C35AD9B8BD2}" dt="2021-01-27T11:06:54.090" v="1273" actId="27309"/>
          <ac:graphicFrameMkLst>
            <pc:docMk/>
            <pc:sldMk cId="1058110439" sldId="314"/>
            <ac:graphicFrameMk id="4" creationId="{62C7732A-46DB-4A3E-AFA2-ECC498CBE6E6}"/>
          </ac:graphicFrameMkLst>
        </pc:graphicFrameChg>
        <pc:picChg chg="add mod modCrop">
          <ac:chgData name="JOAQUIN GARCIA ANDRES" userId="9ecd63a0-7a78-4574-83c1-731e31c32909" providerId="ADAL" clId="{F9CA12F8-871A-43BE-A5B7-6C35AD9B8BD2}" dt="2021-01-27T11:39:40.566" v="1736" actId="1076"/>
          <ac:picMkLst>
            <pc:docMk/>
            <pc:sldMk cId="1058110439" sldId="314"/>
            <ac:picMk id="7" creationId="{2CC726A3-2184-458C-96F0-2A3E3C90BDCD}"/>
          </ac:picMkLst>
        </pc:picChg>
        <pc:picChg chg="mod">
          <ac:chgData name="JOAQUIN GARCIA ANDRES" userId="9ecd63a0-7a78-4574-83c1-731e31c32909" providerId="ADAL" clId="{F9CA12F8-871A-43BE-A5B7-6C35AD9B8BD2}" dt="2021-01-27T11:39:46.721" v="1737" actId="1076"/>
          <ac:picMkLst>
            <pc:docMk/>
            <pc:sldMk cId="1058110439" sldId="314"/>
            <ac:picMk id="41" creationId="{BAC0E666-A343-415C-BF52-D3EC9C9EE34E}"/>
          </ac:picMkLst>
        </pc:picChg>
      </pc:sldChg>
      <pc:sldChg chg="addSp modSp add mod">
        <pc:chgData name="JOAQUIN GARCIA ANDRES" userId="9ecd63a0-7a78-4574-83c1-731e31c32909" providerId="ADAL" clId="{F9CA12F8-871A-43BE-A5B7-6C35AD9B8BD2}" dt="2021-01-27T11:52:53.089" v="2176" actId="1076"/>
        <pc:sldMkLst>
          <pc:docMk/>
          <pc:sldMk cId="33174808" sldId="315"/>
        </pc:sldMkLst>
        <pc:spChg chg="add mod">
          <ac:chgData name="JOAQUIN GARCIA ANDRES" userId="9ecd63a0-7a78-4574-83c1-731e31c32909" providerId="ADAL" clId="{F9CA12F8-871A-43BE-A5B7-6C35AD9B8BD2}" dt="2021-01-27T11:52:53.089" v="2176" actId="1076"/>
          <ac:spMkLst>
            <pc:docMk/>
            <pc:sldMk cId="33174808" sldId="315"/>
            <ac:spMk id="42" creationId="{87453242-3824-46BD-A7A6-58381FE60F41}"/>
          </ac:spMkLst>
        </pc:spChg>
        <pc:spChg chg="mod">
          <ac:chgData name="JOAQUIN GARCIA ANDRES" userId="9ecd63a0-7a78-4574-83c1-731e31c32909" providerId="ADAL" clId="{F9CA12F8-871A-43BE-A5B7-6C35AD9B8BD2}" dt="2021-01-27T11:48:13.945" v="2052" actId="1035"/>
          <ac:spMkLst>
            <pc:docMk/>
            <pc:sldMk cId="33174808" sldId="315"/>
            <ac:spMk id="597" creationId="{00000000-0000-0000-0000-000000000000}"/>
          </ac:spMkLst>
        </pc:spChg>
      </pc:sldChg>
      <pc:sldChg chg="modAnim">
        <pc:chgData name="JOAQUIN GARCIA ANDRES" userId="9ecd63a0-7a78-4574-83c1-731e31c32909" providerId="ADAL" clId="{F9CA12F8-871A-43BE-A5B7-6C35AD9B8BD2}" dt="2021-02-03T09:40:57.896" v="2906"/>
        <pc:sldMkLst>
          <pc:docMk/>
          <pc:sldMk cId="3048670041" sldId="316"/>
        </pc:sldMkLst>
      </pc:sldChg>
      <pc:sldChg chg="modSp mod modAnim">
        <pc:chgData name="JOAQUIN GARCIA ANDRES" userId="9ecd63a0-7a78-4574-83c1-731e31c32909" providerId="ADAL" clId="{F9CA12F8-871A-43BE-A5B7-6C35AD9B8BD2}" dt="2021-01-28T12:17:30.185" v="2877"/>
        <pc:sldMkLst>
          <pc:docMk/>
          <pc:sldMk cId="2980455671" sldId="318"/>
        </pc:sldMkLst>
        <pc:spChg chg="mod">
          <ac:chgData name="JOAQUIN GARCIA ANDRES" userId="9ecd63a0-7a78-4574-83c1-731e31c32909" providerId="ADAL" clId="{F9CA12F8-871A-43BE-A5B7-6C35AD9B8BD2}" dt="2021-01-28T12:17:17.036" v="2875" actId="120"/>
          <ac:spMkLst>
            <pc:docMk/>
            <pc:sldMk cId="2980455671" sldId="318"/>
            <ac:spMk id="6" creationId="{5FE29DB5-B129-4963-94A5-9F34531AB628}"/>
          </ac:spMkLst>
        </pc:spChg>
      </pc:sldChg>
      <pc:sldChg chg="modAnim">
        <pc:chgData name="JOAQUIN GARCIA ANDRES" userId="9ecd63a0-7a78-4574-83c1-731e31c32909" providerId="ADAL" clId="{F9CA12F8-871A-43BE-A5B7-6C35AD9B8BD2}" dt="2021-01-28T12:18:12.029" v="2884"/>
        <pc:sldMkLst>
          <pc:docMk/>
          <pc:sldMk cId="3495034236" sldId="319"/>
        </pc:sldMkLst>
      </pc:sldChg>
      <pc:sldChg chg="modSp mod modAnim">
        <pc:chgData name="JOAQUIN GARCIA ANDRES" userId="9ecd63a0-7a78-4574-83c1-731e31c32909" providerId="ADAL" clId="{F9CA12F8-871A-43BE-A5B7-6C35AD9B8BD2}" dt="2021-02-03T09:38:29.888" v="2892"/>
        <pc:sldMkLst>
          <pc:docMk/>
          <pc:sldMk cId="1996387114" sldId="321"/>
        </pc:sldMkLst>
        <pc:spChg chg="mod">
          <ac:chgData name="JOAQUIN GARCIA ANDRES" userId="9ecd63a0-7a78-4574-83c1-731e31c32909" providerId="ADAL" clId="{F9CA12F8-871A-43BE-A5B7-6C35AD9B8BD2}" dt="2021-01-28T12:11:19.144" v="2807" actId="1038"/>
          <ac:spMkLst>
            <pc:docMk/>
            <pc:sldMk cId="1996387114" sldId="321"/>
            <ac:spMk id="48" creationId="{D80024C4-525A-4F62-B688-86B59F73D2BA}"/>
          </ac:spMkLst>
        </pc:spChg>
        <pc:spChg chg="mod">
          <ac:chgData name="JOAQUIN GARCIA ANDRES" userId="9ecd63a0-7a78-4574-83c1-731e31c32909" providerId="ADAL" clId="{F9CA12F8-871A-43BE-A5B7-6C35AD9B8BD2}" dt="2021-01-28T12:11:19.144" v="2807" actId="1038"/>
          <ac:spMkLst>
            <pc:docMk/>
            <pc:sldMk cId="1996387114" sldId="321"/>
            <ac:spMk id="49" creationId="{EC77B348-95AA-42EC-83A0-D797B7FF25F5}"/>
          </ac:spMkLst>
        </pc:spChg>
        <pc:spChg chg="mod">
          <ac:chgData name="JOAQUIN GARCIA ANDRES" userId="9ecd63a0-7a78-4574-83c1-731e31c32909" providerId="ADAL" clId="{F9CA12F8-871A-43BE-A5B7-6C35AD9B8BD2}" dt="2021-01-28T12:11:19.144" v="2807" actId="1038"/>
          <ac:spMkLst>
            <pc:docMk/>
            <pc:sldMk cId="1996387114" sldId="321"/>
            <ac:spMk id="50" creationId="{49382837-1B7C-4438-84BE-928AB04D1323}"/>
          </ac:spMkLst>
        </pc:spChg>
        <pc:spChg chg="mod">
          <ac:chgData name="JOAQUIN GARCIA ANDRES" userId="9ecd63a0-7a78-4574-83c1-731e31c32909" providerId="ADAL" clId="{F9CA12F8-871A-43BE-A5B7-6C35AD9B8BD2}" dt="2021-01-28T12:11:19.144" v="2807" actId="1038"/>
          <ac:spMkLst>
            <pc:docMk/>
            <pc:sldMk cId="1996387114" sldId="321"/>
            <ac:spMk id="51" creationId="{ACFE7DBA-A873-40EF-9101-A9E6925B2E1A}"/>
          </ac:spMkLst>
        </pc:spChg>
        <pc:spChg chg="mod">
          <ac:chgData name="JOAQUIN GARCIA ANDRES" userId="9ecd63a0-7a78-4574-83c1-731e31c32909" providerId="ADAL" clId="{F9CA12F8-871A-43BE-A5B7-6C35AD9B8BD2}" dt="2021-01-28T12:11:19.144" v="2807" actId="1038"/>
          <ac:spMkLst>
            <pc:docMk/>
            <pc:sldMk cId="1996387114" sldId="321"/>
            <ac:spMk id="52" creationId="{F545B2F2-C41F-488B-969F-AB1C6FC1CA13}"/>
          </ac:spMkLst>
        </pc:spChg>
        <pc:picChg chg="mod">
          <ac:chgData name="JOAQUIN GARCIA ANDRES" userId="9ecd63a0-7a78-4574-83c1-731e31c32909" providerId="ADAL" clId="{F9CA12F8-871A-43BE-A5B7-6C35AD9B8BD2}" dt="2021-01-28T12:12:42.399" v="2825" actId="1036"/>
          <ac:picMkLst>
            <pc:docMk/>
            <pc:sldMk cId="1996387114" sldId="321"/>
            <ac:picMk id="4" creationId="{72565690-61F0-4B28-9F0E-BD893BA54F9A}"/>
          </ac:picMkLst>
        </pc:picChg>
        <pc:picChg chg="mod">
          <ac:chgData name="JOAQUIN GARCIA ANDRES" userId="9ecd63a0-7a78-4574-83c1-731e31c32909" providerId="ADAL" clId="{F9CA12F8-871A-43BE-A5B7-6C35AD9B8BD2}" dt="2021-01-28T12:11:19.144" v="2807" actId="1038"/>
          <ac:picMkLst>
            <pc:docMk/>
            <pc:sldMk cId="1996387114" sldId="321"/>
            <ac:picMk id="47" creationId="{FC42279B-6F27-42DD-8DE0-68C45B7E8349}"/>
          </ac:picMkLst>
        </pc:picChg>
      </pc:sldChg>
      <pc:sldChg chg="modAnim">
        <pc:chgData name="JOAQUIN GARCIA ANDRES" userId="9ecd63a0-7a78-4574-83c1-731e31c32909" providerId="ADAL" clId="{F9CA12F8-871A-43BE-A5B7-6C35AD9B8BD2}" dt="2021-02-03T09:46:36.768" v="2945"/>
        <pc:sldMkLst>
          <pc:docMk/>
          <pc:sldMk cId="1663155570" sldId="327"/>
        </pc:sldMkLst>
      </pc:sldChg>
      <pc:sldChg chg="modAnim">
        <pc:chgData name="JOAQUIN GARCIA ANDRES" userId="9ecd63a0-7a78-4574-83c1-731e31c32909" providerId="ADAL" clId="{F9CA12F8-871A-43BE-A5B7-6C35AD9B8BD2}" dt="2021-02-03T09:44:00.710" v="2924"/>
        <pc:sldMkLst>
          <pc:docMk/>
          <pc:sldMk cId="1869011134" sldId="329"/>
        </pc:sldMkLst>
      </pc:sldChg>
      <pc:sldChg chg="modAnim">
        <pc:chgData name="JOAQUIN GARCIA ANDRES" userId="9ecd63a0-7a78-4574-83c1-731e31c32909" providerId="ADAL" clId="{F9CA12F8-871A-43BE-A5B7-6C35AD9B8BD2}" dt="2021-02-03T09:46:10.024" v="2942"/>
        <pc:sldMkLst>
          <pc:docMk/>
          <pc:sldMk cId="3629692333" sldId="334"/>
        </pc:sldMkLst>
      </pc:sldChg>
      <pc:sldChg chg="modAnim">
        <pc:chgData name="JOAQUIN GARCIA ANDRES" userId="9ecd63a0-7a78-4574-83c1-731e31c32909" providerId="ADAL" clId="{F9CA12F8-871A-43BE-A5B7-6C35AD9B8BD2}" dt="2021-02-03T09:47:03.050" v="2947"/>
        <pc:sldMkLst>
          <pc:docMk/>
          <pc:sldMk cId="3556552963" sldId="337"/>
        </pc:sldMkLst>
      </pc:sldChg>
      <pc:sldChg chg="modAnim">
        <pc:chgData name="JOAQUIN GARCIA ANDRES" userId="9ecd63a0-7a78-4574-83c1-731e31c32909" providerId="ADAL" clId="{F9CA12F8-871A-43BE-A5B7-6C35AD9B8BD2}" dt="2021-02-03T09:47:22.039" v="2948"/>
        <pc:sldMkLst>
          <pc:docMk/>
          <pc:sldMk cId="774738308" sldId="338"/>
        </pc:sldMkLst>
      </pc:sldChg>
      <pc:sldChg chg="modSp mod modAnim">
        <pc:chgData name="JOAQUIN GARCIA ANDRES" userId="9ecd63a0-7a78-4574-83c1-731e31c32909" providerId="ADAL" clId="{F9CA12F8-871A-43BE-A5B7-6C35AD9B8BD2}" dt="2021-02-03T09:42:20.241" v="2916"/>
        <pc:sldMkLst>
          <pc:docMk/>
          <pc:sldMk cId="2310362799" sldId="340"/>
        </pc:sldMkLst>
        <pc:picChg chg="mod">
          <ac:chgData name="JOAQUIN GARCIA ANDRES" userId="9ecd63a0-7a78-4574-83c1-731e31c32909" providerId="ADAL" clId="{F9CA12F8-871A-43BE-A5B7-6C35AD9B8BD2}" dt="2021-02-03T09:42:01.104" v="2915" actId="1035"/>
          <ac:picMkLst>
            <pc:docMk/>
            <pc:sldMk cId="2310362799" sldId="340"/>
            <ac:picMk id="6" creationId="{2CB05201-1D5C-4F79-BC06-3526A9047A02}"/>
          </ac:picMkLst>
        </pc:picChg>
      </pc:sldChg>
      <pc:sldChg chg="modAnim">
        <pc:chgData name="JOAQUIN GARCIA ANDRES" userId="9ecd63a0-7a78-4574-83c1-731e31c32909" providerId="ADAL" clId="{F9CA12F8-871A-43BE-A5B7-6C35AD9B8BD2}" dt="2021-02-03T09:43:29.988" v="2923"/>
        <pc:sldMkLst>
          <pc:docMk/>
          <pc:sldMk cId="455330248" sldId="341"/>
        </pc:sldMkLst>
      </pc:sldChg>
      <pc:sldChg chg="addSp delSp modSp new mod">
        <pc:chgData name="JOAQUIN GARCIA ANDRES" userId="9ecd63a0-7a78-4574-83c1-731e31c32909" providerId="ADAL" clId="{F9CA12F8-871A-43BE-A5B7-6C35AD9B8BD2}" dt="2021-02-03T10:42:31.663" v="3020" actId="1076"/>
        <pc:sldMkLst>
          <pc:docMk/>
          <pc:sldMk cId="1840081370" sldId="342"/>
        </pc:sldMkLst>
        <pc:picChg chg="add del mod">
          <ac:chgData name="JOAQUIN GARCIA ANDRES" userId="9ecd63a0-7a78-4574-83c1-731e31c32909" providerId="ADAL" clId="{F9CA12F8-871A-43BE-A5B7-6C35AD9B8BD2}" dt="2021-02-03T10:40:53.565" v="3009" actId="478"/>
          <ac:picMkLst>
            <pc:docMk/>
            <pc:sldMk cId="1840081370" sldId="342"/>
            <ac:picMk id="3" creationId="{E344CCFE-226C-4A54-8B19-C5303A7A0E8A}"/>
          </ac:picMkLst>
        </pc:picChg>
        <pc:picChg chg="add mod">
          <ac:chgData name="JOAQUIN GARCIA ANDRES" userId="9ecd63a0-7a78-4574-83c1-731e31c32909" providerId="ADAL" clId="{F9CA12F8-871A-43BE-A5B7-6C35AD9B8BD2}" dt="2021-02-03T10:41:47.412" v="3017" actId="14100"/>
          <ac:picMkLst>
            <pc:docMk/>
            <pc:sldMk cId="1840081370" sldId="342"/>
            <ac:picMk id="5" creationId="{30D0B901-7A65-43E8-9D6B-BCEE7B8E423D}"/>
          </ac:picMkLst>
        </pc:picChg>
        <pc:picChg chg="add mod">
          <ac:chgData name="JOAQUIN GARCIA ANDRES" userId="9ecd63a0-7a78-4574-83c1-731e31c32909" providerId="ADAL" clId="{F9CA12F8-871A-43BE-A5B7-6C35AD9B8BD2}" dt="2021-02-03T10:42:31.663" v="3020" actId="1076"/>
          <ac:picMkLst>
            <pc:docMk/>
            <pc:sldMk cId="1840081370" sldId="342"/>
            <ac:picMk id="1026" creationId="{8B1B3B82-87C7-4AC2-B9FA-52BAA6FF5E9A}"/>
          </ac:picMkLst>
        </pc:picChg>
      </pc:sldChg>
      <pc:sldChg chg="new del">
        <pc:chgData name="JOAQUIN GARCIA ANDRES" userId="9ecd63a0-7a78-4574-83c1-731e31c32909" providerId="ADAL" clId="{F9CA12F8-871A-43BE-A5B7-6C35AD9B8BD2}" dt="2021-02-03T10:41:27.057" v="3011" actId="680"/>
        <pc:sldMkLst>
          <pc:docMk/>
          <pc:sldMk cId="2988015746" sldId="343"/>
        </pc:sldMkLst>
      </pc:sldChg>
    </pc:docChg>
  </pc:docChgLst>
  <pc:docChgLst>
    <pc:chgData name="YAIZA LOZANO PEREZ" userId="S::yaiza.lozper@educa.jcyl.es::4a471c50-53f5-44e0-a61f-2fda31acebf6" providerId="AD" clId="Web-{E22A9E13-031A-4CBF-A51F-3FB7361FDAB0}"/>
    <pc:docChg chg="addSld modSld">
      <pc:chgData name="YAIZA LOZANO PEREZ" userId="S::yaiza.lozper@educa.jcyl.es::4a471c50-53f5-44e0-a61f-2fda31acebf6" providerId="AD" clId="Web-{E22A9E13-031A-4CBF-A51F-3FB7361FDAB0}" dt="2021-01-27T15:53:30.098" v="47" actId="14100"/>
      <pc:docMkLst>
        <pc:docMk/>
      </pc:docMkLst>
    </pc:docChg>
  </pc:docChgLst>
  <pc:docChgLst>
    <pc:chgData name="RUBEN OSCAR PRADO GARCIA" userId="0b5288e5-b3f8-41a7-90ae-edab787ca164" providerId="ADAL" clId="{912A5BAA-C3A0-461F-8A52-671DB7C9B0AE}"/>
    <pc:docChg chg="custSel modSld">
      <pc:chgData name="RUBEN OSCAR PRADO GARCIA" userId="0b5288e5-b3f8-41a7-90ae-edab787ca164" providerId="ADAL" clId="{912A5BAA-C3A0-461F-8A52-671DB7C9B0AE}" dt="2021-01-30T11:27:33.473" v="166" actId="108"/>
      <pc:docMkLst>
        <pc:docMk/>
      </pc:docMkLst>
      <pc:sldChg chg="addSp modSp modAnim">
        <pc:chgData name="RUBEN OSCAR PRADO GARCIA" userId="0b5288e5-b3f8-41a7-90ae-edab787ca164" providerId="ADAL" clId="{912A5BAA-C3A0-461F-8A52-671DB7C9B0AE}" dt="2021-01-30T11:27:33.473" v="166" actId="108"/>
        <pc:sldMkLst>
          <pc:docMk/>
          <pc:sldMk cId="2269237613" sldId="299"/>
        </pc:sldMkLst>
        <pc:spChg chg="mod">
          <ac:chgData name="RUBEN OSCAR PRADO GARCIA" userId="0b5288e5-b3f8-41a7-90ae-edab787ca164" providerId="ADAL" clId="{912A5BAA-C3A0-461F-8A52-671DB7C9B0AE}" dt="2021-01-30T11:16:23.028" v="11" actId="255"/>
          <ac:spMkLst>
            <pc:docMk/>
            <pc:sldMk cId="2269237613" sldId="299"/>
            <ac:spMk id="4" creationId="{BA1B3740-E8F0-4C9F-A7E5-CC2EEF7F4CF7}"/>
          </ac:spMkLst>
        </pc:spChg>
        <pc:spChg chg="mod">
          <ac:chgData name="RUBEN OSCAR PRADO GARCIA" userId="0b5288e5-b3f8-41a7-90ae-edab787ca164" providerId="ADAL" clId="{912A5BAA-C3A0-461F-8A52-671DB7C9B0AE}" dt="2021-01-30T11:21:58.724" v="55" actId="1076"/>
          <ac:spMkLst>
            <pc:docMk/>
            <pc:sldMk cId="2269237613" sldId="299"/>
            <ac:spMk id="6" creationId="{46DA27DC-52C6-40C5-8FA7-8F69176C3353}"/>
          </ac:spMkLst>
        </pc:spChg>
        <pc:spChg chg="mod">
          <ac:chgData name="RUBEN OSCAR PRADO GARCIA" userId="0b5288e5-b3f8-41a7-90ae-edab787ca164" providerId="ADAL" clId="{912A5BAA-C3A0-461F-8A52-671DB7C9B0AE}" dt="2021-01-30T11:21:56.328" v="54" actId="14100"/>
          <ac:spMkLst>
            <pc:docMk/>
            <pc:sldMk cId="2269237613" sldId="299"/>
            <ac:spMk id="7" creationId="{D3821682-FD0C-4780-907E-A14ADD768447}"/>
          </ac:spMkLst>
        </pc:spChg>
        <pc:spChg chg="mod">
          <ac:chgData name="RUBEN OSCAR PRADO GARCIA" userId="0b5288e5-b3f8-41a7-90ae-edab787ca164" providerId="ADAL" clId="{912A5BAA-C3A0-461F-8A52-671DB7C9B0AE}" dt="2021-01-30T11:16:14.185" v="10" actId="20577"/>
          <ac:spMkLst>
            <pc:docMk/>
            <pc:sldMk cId="2269237613" sldId="299"/>
            <ac:spMk id="42" creationId="{B1605997-898B-4783-A40D-BD9916541A9B}"/>
          </ac:spMkLst>
        </pc:spChg>
        <pc:spChg chg="mod">
          <ac:chgData name="RUBEN OSCAR PRADO GARCIA" userId="0b5288e5-b3f8-41a7-90ae-edab787ca164" providerId="ADAL" clId="{912A5BAA-C3A0-461F-8A52-671DB7C9B0AE}" dt="2021-01-30T11:21:46.348" v="51" actId="1076"/>
          <ac:spMkLst>
            <pc:docMk/>
            <pc:sldMk cId="2269237613" sldId="299"/>
            <ac:spMk id="46" creationId="{585DD36C-46E0-4901-9FAB-83C29D2FC36D}"/>
          </ac:spMkLst>
        </pc:spChg>
        <pc:spChg chg="mod">
          <ac:chgData name="RUBEN OSCAR PRADO GARCIA" userId="0b5288e5-b3f8-41a7-90ae-edab787ca164" providerId="ADAL" clId="{912A5BAA-C3A0-461F-8A52-671DB7C9B0AE}" dt="2021-01-30T11:19:51.320" v="26" actId="255"/>
          <ac:spMkLst>
            <pc:docMk/>
            <pc:sldMk cId="2269237613" sldId="299"/>
            <ac:spMk id="47" creationId="{7DF539CE-F28F-441B-B310-FC04559EDD4D}"/>
          </ac:spMkLst>
        </pc:spChg>
        <pc:spChg chg="mod">
          <ac:chgData name="RUBEN OSCAR PRADO GARCIA" userId="0b5288e5-b3f8-41a7-90ae-edab787ca164" providerId="ADAL" clId="{912A5BAA-C3A0-461F-8A52-671DB7C9B0AE}" dt="2021-01-30T11:20:05.528" v="32" actId="20577"/>
          <ac:spMkLst>
            <pc:docMk/>
            <pc:sldMk cId="2269237613" sldId="299"/>
            <ac:spMk id="48" creationId="{EA1507A3-BF33-4BC3-B0FE-0927F0574687}"/>
          </ac:spMkLst>
        </pc:spChg>
        <pc:spChg chg="mod">
          <ac:chgData name="RUBEN OSCAR PRADO GARCIA" userId="0b5288e5-b3f8-41a7-90ae-edab787ca164" providerId="ADAL" clId="{912A5BAA-C3A0-461F-8A52-671DB7C9B0AE}" dt="2021-01-30T11:19:21.955" v="19" actId="255"/>
          <ac:spMkLst>
            <pc:docMk/>
            <pc:sldMk cId="2269237613" sldId="299"/>
            <ac:spMk id="49" creationId="{73C0A2DC-03CF-48E0-80BC-709C072C14B2}"/>
          </ac:spMkLst>
        </pc:spChg>
        <pc:spChg chg="add mod">
          <ac:chgData name="RUBEN OSCAR PRADO GARCIA" userId="0b5288e5-b3f8-41a7-90ae-edab787ca164" providerId="ADAL" clId="{912A5BAA-C3A0-461F-8A52-671DB7C9B0AE}" dt="2021-01-30T11:23:26.104" v="89" actId="1076"/>
          <ac:spMkLst>
            <pc:docMk/>
            <pc:sldMk cId="2269237613" sldId="299"/>
            <ac:spMk id="53" creationId="{B3E10D68-A939-4D99-894E-D1492F373173}"/>
          </ac:spMkLst>
        </pc:spChg>
        <pc:spChg chg="add mod">
          <ac:chgData name="RUBEN OSCAR PRADO GARCIA" userId="0b5288e5-b3f8-41a7-90ae-edab787ca164" providerId="ADAL" clId="{912A5BAA-C3A0-461F-8A52-671DB7C9B0AE}" dt="2021-01-30T11:23:21.232" v="88" actId="20577"/>
          <ac:spMkLst>
            <pc:docMk/>
            <pc:sldMk cId="2269237613" sldId="299"/>
            <ac:spMk id="54" creationId="{34BBCBD6-D5A0-463F-8B6C-DCE66FFA9E12}"/>
          </ac:spMkLst>
        </pc:spChg>
        <pc:spChg chg="mod">
          <ac:chgData name="RUBEN OSCAR PRADO GARCIA" userId="0b5288e5-b3f8-41a7-90ae-edab787ca164" providerId="ADAL" clId="{912A5BAA-C3A0-461F-8A52-671DB7C9B0AE}" dt="2021-01-30T11:24:41.912" v="109" actId="255"/>
          <ac:spMkLst>
            <pc:docMk/>
            <pc:sldMk cId="2269237613" sldId="299"/>
            <ac:spMk id="57" creationId="{F58F41C0-EBDE-445A-A608-56C3E2EB5DFF}"/>
          </ac:spMkLst>
        </pc:spChg>
        <pc:spChg chg="mod">
          <ac:chgData name="RUBEN OSCAR PRADO GARCIA" userId="0b5288e5-b3f8-41a7-90ae-edab787ca164" providerId="ADAL" clId="{912A5BAA-C3A0-461F-8A52-671DB7C9B0AE}" dt="2021-01-30T11:23:47.302" v="91" actId="255"/>
          <ac:spMkLst>
            <pc:docMk/>
            <pc:sldMk cId="2269237613" sldId="299"/>
            <ac:spMk id="59" creationId="{29D7E892-4415-486F-9890-0C236FF413CB}"/>
          </ac:spMkLst>
        </pc:spChg>
        <pc:spChg chg="mod">
          <ac:chgData name="RUBEN OSCAR PRADO GARCIA" userId="0b5288e5-b3f8-41a7-90ae-edab787ca164" providerId="ADAL" clId="{912A5BAA-C3A0-461F-8A52-671DB7C9B0AE}" dt="2021-01-30T11:24:51.248" v="112" actId="1076"/>
          <ac:spMkLst>
            <pc:docMk/>
            <pc:sldMk cId="2269237613" sldId="299"/>
            <ac:spMk id="62" creationId="{BAB6A055-AE6D-47D2-BF5E-F77F85BF348E}"/>
          </ac:spMkLst>
        </pc:spChg>
        <pc:spChg chg="mod">
          <ac:chgData name="RUBEN OSCAR PRADO GARCIA" userId="0b5288e5-b3f8-41a7-90ae-edab787ca164" providerId="ADAL" clId="{912A5BAA-C3A0-461F-8A52-671DB7C9B0AE}" dt="2021-01-30T11:24:58.841" v="114" actId="1076"/>
          <ac:spMkLst>
            <pc:docMk/>
            <pc:sldMk cId="2269237613" sldId="299"/>
            <ac:spMk id="65" creationId="{937AE6DB-D18F-46F4-9E3E-A364B5EFE64D}"/>
          </ac:spMkLst>
        </pc:spChg>
        <pc:spChg chg="mod">
          <ac:chgData name="RUBEN OSCAR PRADO GARCIA" userId="0b5288e5-b3f8-41a7-90ae-edab787ca164" providerId="ADAL" clId="{912A5BAA-C3A0-461F-8A52-671DB7C9B0AE}" dt="2021-01-30T11:24:26.658" v="102" actId="255"/>
          <ac:spMkLst>
            <pc:docMk/>
            <pc:sldMk cId="2269237613" sldId="299"/>
            <ac:spMk id="68" creationId="{2EAC5C12-6716-4462-824B-DD3ABC1A4CB4}"/>
          </ac:spMkLst>
        </pc:spChg>
        <pc:spChg chg="add mod">
          <ac:chgData name="RUBEN OSCAR PRADO GARCIA" userId="0b5288e5-b3f8-41a7-90ae-edab787ca164" providerId="ADAL" clId="{912A5BAA-C3A0-461F-8A52-671DB7C9B0AE}" dt="2021-01-30T11:25:56.467" v="135" actId="1076"/>
          <ac:spMkLst>
            <pc:docMk/>
            <pc:sldMk cId="2269237613" sldId="299"/>
            <ac:spMk id="70" creationId="{21A9E5DC-7F0F-481D-A416-392309FBDA15}"/>
          </ac:spMkLst>
        </pc:spChg>
        <pc:spChg chg="add mod">
          <ac:chgData name="RUBEN OSCAR PRADO GARCIA" userId="0b5288e5-b3f8-41a7-90ae-edab787ca164" providerId="ADAL" clId="{912A5BAA-C3A0-461F-8A52-671DB7C9B0AE}" dt="2021-01-30T11:25:58.763" v="136" actId="1076"/>
          <ac:spMkLst>
            <pc:docMk/>
            <pc:sldMk cId="2269237613" sldId="299"/>
            <ac:spMk id="71" creationId="{7DCDAB15-8157-4F37-BF4B-6C4603F79469}"/>
          </ac:spMkLst>
        </pc:spChg>
        <pc:grpChg chg="mod">
          <ac:chgData name="RUBEN OSCAR PRADO GARCIA" userId="0b5288e5-b3f8-41a7-90ae-edab787ca164" providerId="ADAL" clId="{912A5BAA-C3A0-461F-8A52-671DB7C9B0AE}" dt="2021-01-30T11:20:54.884" v="37" actId="1076"/>
          <ac:grpSpMkLst>
            <pc:docMk/>
            <pc:sldMk cId="2269237613" sldId="299"/>
            <ac:grpSpMk id="3" creationId="{71F4006A-0072-42F8-90A5-2B6E0C4D44C9}"/>
          </ac:grpSpMkLst>
        </pc:grpChg>
        <pc:grpChg chg="mod">
          <ac:chgData name="RUBEN OSCAR PRADO GARCIA" userId="0b5288e5-b3f8-41a7-90ae-edab787ca164" providerId="ADAL" clId="{912A5BAA-C3A0-461F-8A52-671DB7C9B0AE}" dt="2021-01-30T11:21:44.444" v="50" actId="1076"/>
          <ac:grpSpMkLst>
            <pc:docMk/>
            <pc:sldMk cId="2269237613" sldId="299"/>
            <ac:grpSpMk id="17" creationId="{5027BA7F-B850-417A-A94C-566346E5753F}"/>
          </ac:grpSpMkLst>
        </pc:grpChg>
        <pc:grpChg chg="mod">
          <ac:chgData name="RUBEN OSCAR PRADO GARCIA" userId="0b5288e5-b3f8-41a7-90ae-edab787ca164" providerId="ADAL" clId="{912A5BAA-C3A0-461F-8A52-671DB7C9B0AE}" dt="2021-01-30T11:21:01.294" v="40" actId="1076"/>
          <ac:grpSpMkLst>
            <pc:docMk/>
            <pc:sldMk cId="2269237613" sldId="299"/>
            <ac:grpSpMk id="18" creationId="{FCFD1924-BBE0-4BFF-9A71-415536A564BB}"/>
          </ac:grpSpMkLst>
        </pc:grpChg>
        <pc:grpChg chg="mod">
          <ac:chgData name="RUBEN OSCAR PRADO GARCIA" userId="0b5288e5-b3f8-41a7-90ae-edab787ca164" providerId="ADAL" clId="{912A5BAA-C3A0-461F-8A52-671DB7C9B0AE}" dt="2021-01-30T11:21:05.512" v="42" actId="1076"/>
          <ac:grpSpMkLst>
            <pc:docMk/>
            <pc:sldMk cId="2269237613" sldId="299"/>
            <ac:grpSpMk id="20" creationId="{05CAD71A-6332-4490-A932-3684B1073D85}"/>
          </ac:grpSpMkLst>
        </pc:grpChg>
        <pc:grpChg chg="mod">
          <ac:chgData name="RUBEN OSCAR PRADO GARCIA" userId="0b5288e5-b3f8-41a7-90ae-edab787ca164" providerId="ADAL" clId="{912A5BAA-C3A0-461F-8A52-671DB7C9B0AE}" dt="2021-01-30T11:21:02.946" v="41" actId="1076"/>
          <ac:grpSpMkLst>
            <pc:docMk/>
            <pc:sldMk cId="2269237613" sldId="299"/>
            <ac:grpSpMk id="41" creationId="{5D2323EC-6F37-47D2-87BE-3FC73252159E}"/>
          </ac:grpSpMkLst>
        </pc:grpChg>
        <pc:grpChg chg="mod">
          <ac:chgData name="RUBEN OSCAR PRADO GARCIA" userId="0b5288e5-b3f8-41a7-90ae-edab787ca164" providerId="ADAL" clId="{912A5BAA-C3A0-461F-8A52-671DB7C9B0AE}" dt="2021-01-30T11:20:59.267" v="39" actId="1076"/>
          <ac:grpSpMkLst>
            <pc:docMk/>
            <pc:sldMk cId="2269237613" sldId="299"/>
            <ac:grpSpMk id="43" creationId="{98AE4FBD-3294-4ED5-BE4B-0FF987407CF3}"/>
          </ac:grpSpMkLst>
        </pc:grpChg>
        <pc:grpChg chg="add mod">
          <ac:chgData name="RUBEN OSCAR PRADO GARCIA" userId="0b5288e5-b3f8-41a7-90ae-edab787ca164" providerId="ADAL" clId="{912A5BAA-C3A0-461F-8A52-671DB7C9B0AE}" dt="2021-01-30T11:25:08.174" v="116" actId="1076"/>
          <ac:grpSpMkLst>
            <pc:docMk/>
            <pc:sldMk cId="2269237613" sldId="299"/>
            <ac:grpSpMk id="55" creationId="{E8422A73-06CA-4ADE-A522-6B8414989D30}"/>
          </ac:grpSpMkLst>
        </pc:grpChg>
        <pc:grpChg chg="add mod">
          <ac:chgData name="RUBEN OSCAR PRADO GARCIA" userId="0b5288e5-b3f8-41a7-90ae-edab787ca164" providerId="ADAL" clId="{912A5BAA-C3A0-461F-8A52-671DB7C9B0AE}" dt="2021-01-30T11:23:52.721" v="93" actId="1076"/>
          <ac:grpSpMkLst>
            <pc:docMk/>
            <pc:sldMk cId="2269237613" sldId="299"/>
            <ac:grpSpMk id="58" creationId="{A2B2E0F0-9DBF-4A45-8047-A2173E7FA4C6}"/>
          </ac:grpSpMkLst>
        </pc:grpChg>
        <pc:grpChg chg="add mod">
          <ac:chgData name="RUBEN OSCAR PRADO GARCIA" userId="0b5288e5-b3f8-41a7-90ae-edab787ca164" providerId="ADAL" clId="{912A5BAA-C3A0-461F-8A52-671DB7C9B0AE}" dt="2021-01-30T11:24:46.414" v="110" actId="1076"/>
          <ac:grpSpMkLst>
            <pc:docMk/>
            <pc:sldMk cId="2269237613" sldId="299"/>
            <ac:grpSpMk id="61" creationId="{E848E9BB-82CD-4D30-9A6E-6839D0A40C7C}"/>
          </ac:grpSpMkLst>
        </pc:grpChg>
        <pc:grpChg chg="add mod">
          <ac:chgData name="RUBEN OSCAR PRADO GARCIA" userId="0b5288e5-b3f8-41a7-90ae-edab787ca164" providerId="ADAL" clId="{912A5BAA-C3A0-461F-8A52-671DB7C9B0AE}" dt="2021-01-30T11:24:55.067" v="113" actId="1076"/>
          <ac:grpSpMkLst>
            <pc:docMk/>
            <pc:sldMk cId="2269237613" sldId="299"/>
            <ac:grpSpMk id="64" creationId="{2C2A1FF4-873B-4125-9C8C-47D1ADC2FADF}"/>
          </ac:grpSpMkLst>
        </pc:grpChg>
        <pc:grpChg chg="add mod">
          <ac:chgData name="RUBEN OSCAR PRADO GARCIA" userId="0b5288e5-b3f8-41a7-90ae-edab787ca164" providerId="ADAL" clId="{912A5BAA-C3A0-461F-8A52-671DB7C9B0AE}" dt="2021-01-30T11:25:04.310" v="115" actId="1076"/>
          <ac:grpSpMkLst>
            <pc:docMk/>
            <pc:sldMk cId="2269237613" sldId="299"/>
            <ac:grpSpMk id="67" creationId="{DAAEB175-AB2F-4400-B69A-C045505B9A27}"/>
          </ac:grpSpMkLst>
        </pc:grpChg>
        <pc:picChg chg="mod">
          <ac:chgData name="RUBEN OSCAR PRADO GARCIA" userId="0b5288e5-b3f8-41a7-90ae-edab787ca164" providerId="ADAL" clId="{912A5BAA-C3A0-461F-8A52-671DB7C9B0AE}" dt="2021-01-30T11:19:42.287" v="25" actId="14100"/>
          <ac:picMkLst>
            <pc:docMk/>
            <pc:sldMk cId="2269237613" sldId="299"/>
            <ac:picMk id="8" creationId="{0B796918-F193-4561-B986-98C5B2464780}"/>
          </ac:picMkLst>
        </pc:picChg>
        <pc:picChg chg="mod">
          <ac:chgData name="RUBEN OSCAR PRADO GARCIA" userId="0b5288e5-b3f8-41a7-90ae-edab787ca164" providerId="ADAL" clId="{912A5BAA-C3A0-461F-8A52-671DB7C9B0AE}" dt="2021-01-30T11:20:09.058" v="33" actId="14100"/>
          <ac:picMkLst>
            <pc:docMk/>
            <pc:sldMk cId="2269237613" sldId="299"/>
            <ac:picMk id="10" creationId="{715AE2FD-74D0-41D2-AEE2-4E04F8045705}"/>
          </ac:picMkLst>
        </pc:picChg>
        <pc:picChg chg="mod">
          <ac:chgData name="RUBEN OSCAR PRADO GARCIA" userId="0b5288e5-b3f8-41a7-90ae-edab787ca164" providerId="ADAL" clId="{912A5BAA-C3A0-461F-8A52-671DB7C9B0AE}" dt="2021-01-30T11:19:53.600" v="27" actId="1076"/>
          <ac:picMkLst>
            <pc:docMk/>
            <pc:sldMk cId="2269237613" sldId="299"/>
            <ac:picMk id="11" creationId="{37C07963-5D1F-4950-A772-9548C6548E62}"/>
          </ac:picMkLst>
        </pc:picChg>
        <pc:picChg chg="mod">
          <ac:chgData name="RUBEN OSCAR PRADO GARCIA" userId="0b5288e5-b3f8-41a7-90ae-edab787ca164" providerId="ADAL" clId="{912A5BAA-C3A0-461F-8A52-671DB7C9B0AE}" dt="2021-01-30T11:16:35.567" v="15" actId="1076"/>
          <ac:picMkLst>
            <pc:docMk/>
            <pc:sldMk cId="2269237613" sldId="299"/>
            <ac:picMk id="12" creationId="{F43F0D42-7D75-49C7-BD04-EC075C08B381}"/>
          </ac:picMkLst>
        </pc:picChg>
        <pc:picChg chg="mod">
          <ac:chgData name="RUBEN OSCAR PRADO GARCIA" userId="0b5288e5-b3f8-41a7-90ae-edab787ca164" providerId="ADAL" clId="{912A5BAA-C3A0-461F-8A52-671DB7C9B0AE}" dt="2021-01-30T11:16:25.206" v="12" actId="1076"/>
          <ac:picMkLst>
            <pc:docMk/>
            <pc:sldMk cId="2269237613" sldId="299"/>
            <ac:picMk id="19" creationId="{4A65E4ED-32E7-4FAA-AB71-CD3103D85A4F}"/>
          </ac:picMkLst>
        </pc:picChg>
        <pc:picChg chg="mod">
          <ac:chgData name="RUBEN OSCAR PRADO GARCIA" userId="0b5288e5-b3f8-41a7-90ae-edab787ca164" providerId="ADAL" clId="{912A5BAA-C3A0-461F-8A52-671DB7C9B0AE}" dt="2021-01-30T11:24:37.001" v="107" actId="14100"/>
          <ac:picMkLst>
            <pc:docMk/>
            <pc:sldMk cId="2269237613" sldId="299"/>
            <ac:picMk id="56" creationId="{3AC2D56D-F45F-4600-A979-CEC9272EC639}"/>
          </ac:picMkLst>
        </pc:picChg>
        <pc:picChg chg="mod">
          <ac:chgData name="RUBEN OSCAR PRADO GARCIA" userId="0b5288e5-b3f8-41a7-90ae-edab787ca164" providerId="ADAL" clId="{912A5BAA-C3A0-461F-8A52-671DB7C9B0AE}" dt="2021-01-30T11:23:49.886" v="92" actId="14100"/>
          <ac:picMkLst>
            <pc:docMk/>
            <pc:sldMk cId="2269237613" sldId="299"/>
            <ac:picMk id="60" creationId="{24AFF939-67FD-4724-A15E-FA650327FC36}"/>
          </ac:picMkLst>
        </pc:picChg>
        <pc:picChg chg="mod">
          <ac:chgData name="RUBEN OSCAR PRADO GARCIA" userId="0b5288e5-b3f8-41a7-90ae-edab787ca164" providerId="ADAL" clId="{912A5BAA-C3A0-461F-8A52-671DB7C9B0AE}" dt="2021-01-30T11:24:48.748" v="111" actId="14100"/>
          <ac:picMkLst>
            <pc:docMk/>
            <pc:sldMk cId="2269237613" sldId="299"/>
            <ac:picMk id="63" creationId="{DBC0886A-CA55-4001-A66A-BB144C8B6560}"/>
          </ac:picMkLst>
        </pc:picChg>
        <pc:picChg chg="mod">
          <ac:chgData name="RUBEN OSCAR PRADO GARCIA" userId="0b5288e5-b3f8-41a7-90ae-edab787ca164" providerId="ADAL" clId="{912A5BAA-C3A0-461F-8A52-671DB7C9B0AE}" dt="2021-01-30T11:24:13.533" v="100" actId="14100"/>
          <ac:picMkLst>
            <pc:docMk/>
            <pc:sldMk cId="2269237613" sldId="299"/>
            <ac:picMk id="66" creationId="{8D230AA2-F9CF-4AD0-AE74-7F74394B3070}"/>
          </ac:picMkLst>
        </pc:picChg>
        <pc:picChg chg="mod">
          <ac:chgData name="RUBEN OSCAR PRADO GARCIA" userId="0b5288e5-b3f8-41a7-90ae-edab787ca164" providerId="ADAL" clId="{912A5BAA-C3A0-461F-8A52-671DB7C9B0AE}" dt="2021-01-30T11:24:29.254" v="104" actId="14100"/>
          <ac:picMkLst>
            <pc:docMk/>
            <pc:sldMk cId="2269237613" sldId="299"/>
            <ac:picMk id="69" creationId="{728785A3-58E3-4832-8DC6-9D3538FA9512}"/>
          </ac:picMkLst>
        </pc:picChg>
        <pc:picChg chg="add mod">
          <ac:chgData name="RUBEN OSCAR PRADO GARCIA" userId="0b5288e5-b3f8-41a7-90ae-edab787ca164" providerId="ADAL" clId="{912A5BAA-C3A0-461F-8A52-671DB7C9B0AE}" dt="2021-01-30T11:25:54.915" v="134" actId="1076"/>
          <ac:picMkLst>
            <pc:docMk/>
            <pc:sldMk cId="2269237613" sldId="299"/>
            <ac:picMk id="72" creationId="{7B22FF7C-0A15-4FC3-80F9-72A655537001}"/>
          </ac:picMkLst>
        </pc:picChg>
        <pc:picChg chg="add mod">
          <ac:chgData name="RUBEN OSCAR PRADO GARCIA" userId="0b5288e5-b3f8-41a7-90ae-edab787ca164" providerId="ADAL" clId="{912A5BAA-C3A0-461F-8A52-671DB7C9B0AE}" dt="2021-01-30T11:26:19.818" v="139" actId="1076"/>
          <ac:picMkLst>
            <pc:docMk/>
            <pc:sldMk cId="2269237613" sldId="299"/>
            <ac:picMk id="73" creationId="{3232E98E-82D1-40AD-90F5-1E1763E3DF7E}"/>
          </ac:picMkLst>
        </pc:picChg>
        <pc:picChg chg="add mod">
          <ac:chgData name="RUBEN OSCAR PRADO GARCIA" userId="0b5288e5-b3f8-41a7-90ae-edab787ca164" providerId="ADAL" clId="{912A5BAA-C3A0-461F-8A52-671DB7C9B0AE}" dt="2021-01-30T11:26:37.889" v="145" actId="1076"/>
          <ac:picMkLst>
            <pc:docMk/>
            <pc:sldMk cId="2269237613" sldId="299"/>
            <ac:picMk id="74" creationId="{D639342F-A01F-4618-BC01-F60ACFFB04F2}"/>
          </ac:picMkLst>
        </pc:picChg>
        <pc:picChg chg="add mod">
          <ac:chgData name="RUBEN OSCAR PRADO GARCIA" userId="0b5288e5-b3f8-41a7-90ae-edab787ca164" providerId="ADAL" clId="{912A5BAA-C3A0-461F-8A52-671DB7C9B0AE}" dt="2021-01-30T11:26:35.355" v="144" actId="1076"/>
          <ac:picMkLst>
            <pc:docMk/>
            <pc:sldMk cId="2269237613" sldId="299"/>
            <ac:picMk id="75" creationId="{97094D26-05A6-436F-9CB0-08858EED79DC}"/>
          </ac:picMkLst>
        </pc:picChg>
        <pc:picChg chg="add mod">
          <ac:chgData name="RUBEN OSCAR PRADO GARCIA" userId="0b5288e5-b3f8-41a7-90ae-edab787ca164" providerId="ADAL" clId="{912A5BAA-C3A0-461F-8A52-671DB7C9B0AE}" dt="2021-01-30T11:26:51.367" v="149" actId="1076"/>
          <ac:picMkLst>
            <pc:docMk/>
            <pc:sldMk cId="2269237613" sldId="299"/>
            <ac:picMk id="76" creationId="{21AA1060-8CFD-45FE-99DA-239CB6B71639}"/>
          </ac:picMkLst>
        </pc:picChg>
        <pc:cxnChg chg="add mod">
          <ac:chgData name="RUBEN OSCAR PRADO GARCIA" userId="0b5288e5-b3f8-41a7-90ae-edab787ca164" providerId="ADAL" clId="{912A5BAA-C3A0-461F-8A52-671DB7C9B0AE}" dt="2021-01-30T11:27:33.473" v="166" actId="108"/>
          <ac:cxnSpMkLst>
            <pc:docMk/>
            <pc:sldMk cId="2269237613" sldId="299"/>
            <ac:cxnSpMk id="45" creationId="{E26A724E-A6A6-439E-A1E8-2207CC0A7925}"/>
          </ac:cxnSpMkLst>
        </pc:cxnChg>
        <pc:cxnChg chg="add mod">
          <ac:chgData name="RUBEN OSCAR PRADO GARCIA" userId="0b5288e5-b3f8-41a7-90ae-edab787ca164" providerId="ADAL" clId="{912A5BAA-C3A0-461F-8A52-671DB7C9B0AE}" dt="2021-01-30T11:27:26.813" v="165" actId="692"/>
          <ac:cxnSpMkLst>
            <pc:docMk/>
            <pc:sldMk cId="2269237613" sldId="299"/>
            <ac:cxnSpMk id="52" creationId="{00627986-8E19-46F6-BA29-6B778B616C52}"/>
          </ac:cxnSpMkLst>
        </pc:cxnChg>
      </pc:sldChg>
      <pc:sldChg chg="addSp delSp modSp">
        <pc:chgData name="RUBEN OSCAR PRADO GARCIA" userId="0b5288e5-b3f8-41a7-90ae-edab787ca164" providerId="ADAL" clId="{912A5BAA-C3A0-461F-8A52-671DB7C9B0AE}" dt="2021-01-30T11:22:54.379" v="63" actId="478"/>
        <pc:sldMkLst>
          <pc:docMk/>
          <pc:sldMk cId="2980455671" sldId="318"/>
        </pc:sldMkLst>
        <pc:spChg chg="mod">
          <ac:chgData name="RUBEN OSCAR PRADO GARCIA" userId="0b5288e5-b3f8-41a7-90ae-edab787ca164" providerId="ADAL" clId="{912A5BAA-C3A0-461F-8A52-671DB7C9B0AE}" dt="2021-01-30T11:22:52.720" v="62" actId="1076"/>
          <ac:spMkLst>
            <pc:docMk/>
            <pc:sldMk cId="2980455671" sldId="318"/>
            <ac:spMk id="7" creationId="{9A01000B-0323-4B38-9CCC-63F31013152F}"/>
          </ac:spMkLst>
        </pc:spChg>
        <pc:spChg chg="mod">
          <ac:chgData name="RUBEN OSCAR PRADO GARCIA" userId="0b5288e5-b3f8-41a7-90ae-edab787ca164" providerId="ADAL" clId="{912A5BAA-C3A0-461F-8A52-671DB7C9B0AE}" dt="2021-01-30T11:22:34.376" v="57" actId="255"/>
          <ac:spMkLst>
            <pc:docMk/>
            <pc:sldMk cId="2980455671" sldId="318"/>
            <ac:spMk id="8" creationId="{0FCC935E-F1AD-4534-8567-838480D94F5A}"/>
          </ac:spMkLst>
        </pc:spChg>
        <pc:grpChg chg="add del mod">
          <ac:chgData name="RUBEN OSCAR PRADO GARCIA" userId="0b5288e5-b3f8-41a7-90ae-edab787ca164" providerId="ADAL" clId="{912A5BAA-C3A0-461F-8A52-671DB7C9B0AE}" dt="2021-01-30T11:22:54.379" v="63" actId="478"/>
          <ac:grpSpMkLst>
            <pc:docMk/>
            <pc:sldMk cId="2980455671" sldId="318"/>
            <ac:grpSpMk id="41" creationId="{01BAE09E-00D1-4A4E-9842-CC131D7255F1}"/>
          </ac:grpSpMkLst>
        </pc:grpChg>
      </pc:sldChg>
    </pc:docChg>
  </pc:docChgLst>
  <pc:docChgLst>
    <pc:chgData name="RUBEN OSCAR PRADO GARCIA" userId="S::roprado@educa.jcyl.es::0b5288e5-b3f8-41a7-90ae-edab787ca164" providerId="AD" clId="Web-{751D6818-D9C7-4DC1-BE40-9ADB4325E039}"/>
    <pc:docChg chg="modSld">
      <pc:chgData name="RUBEN OSCAR PRADO GARCIA" userId="S::roprado@educa.jcyl.es::0b5288e5-b3f8-41a7-90ae-edab787ca164" providerId="AD" clId="Web-{751D6818-D9C7-4DC1-BE40-9ADB4325E039}" dt="2021-01-31T09:21:45.701" v="7" actId="20577"/>
      <pc:docMkLst>
        <pc:docMk/>
      </pc:docMkLst>
      <pc:sldChg chg="modSp">
        <pc:chgData name="RUBEN OSCAR PRADO GARCIA" userId="S::roprado@educa.jcyl.es::0b5288e5-b3f8-41a7-90ae-edab787ca164" providerId="AD" clId="Web-{751D6818-D9C7-4DC1-BE40-9ADB4325E039}" dt="2021-01-31T09:21:45.701" v="7" actId="20577"/>
        <pc:sldMkLst>
          <pc:docMk/>
          <pc:sldMk cId="455330248" sldId="341"/>
        </pc:sldMkLst>
        <pc:spChg chg="mod">
          <ac:chgData name="RUBEN OSCAR PRADO GARCIA" userId="S::roprado@educa.jcyl.es::0b5288e5-b3f8-41a7-90ae-edab787ca164" providerId="AD" clId="Web-{751D6818-D9C7-4DC1-BE40-9ADB4325E039}" dt="2021-01-31T09:21:10.028" v="4" actId="20577"/>
          <ac:spMkLst>
            <pc:docMk/>
            <pc:sldMk cId="455330248" sldId="341"/>
            <ac:spMk id="8" creationId="{45CFEAA8-787C-4F8F-94B9-AF74A9AECE75}"/>
          </ac:spMkLst>
        </pc:spChg>
        <pc:spChg chg="mod">
          <ac:chgData name="RUBEN OSCAR PRADO GARCIA" userId="S::roprado@educa.jcyl.es::0b5288e5-b3f8-41a7-90ae-edab787ca164" providerId="AD" clId="Web-{751D6818-D9C7-4DC1-BE40-9ADB4325E039}" dt="2021-01-31T09:21:45.701" v="7" actId="20577"/>
          <ac:spMkLst>
            <pc:docMk/>
            <pc:sldMk cId="455330248" sldId="341"/>
            <ac:spMk id="46" creationId="{827206F3-D528-4CBC-B241-1E63B03C098B}"/>
          </ac:spMkLst>
        </pc:spChg>
      </pc:sldChg>
    </pc:docChg>
  </pc:docChgLst>
  <pc:docChgLst>
    <pc:chgData name="RUBEN OSCAR PRADO GARCIA" userId="S::roprado@educa.jcyl.es::0b5288e5-b3f8-41a7-90ae-edab787ca164" providerId="AD" clId="Web-{6FB3EEBA-D87F-4D6A-9224-2F788BAF6C4C}"/>
    <pc:docChg chg="modSld">
      <pc:chgData name="RUBEN OSCAR PRADO GARCIA" userId="S::roprado@educa.jcyl.es::0b5288e5-b3f8-41a7-90ae-edab787ca164" providerId="AD" clId="Web-{6FB3EEBA-D87F-4D6A-9224-2F788BAF6C4C}" dt="2021-01-28T09:44:55.160" v="79" actId="20577"/>
      <pc:docMkLst>
        <pc:docMk/>
      </pc:docMkLst>
      <pc:sldChg chg="addSp delSp modSp">
        <pc:chgData name="RUBEN OSCAR PRADO GARCIA" userId="S::roprado@educa.jcyl.es::0b5288e5-b3f8-41a7-90ae-edab787ca164" providerId="AD" clId="Web-{6FB3EEBA-D87F-4D6A-9224-2F788BAF6C4C}" dt="2021-01-28T09:44:55.160" v="79" actId="20577"/>
        <pc:sldMkLst>
          <pc:docMk/>
          <pc:sldMk cId="4030174478" sldId="305"/>
        </pc:sldMkLst>
        <pc:spChg chg="mod">
          <ac:chgData name="RUBEN OSCAR PRADO GARCIA" userId="S::roprado@educa.jcyl.es::0b5288e5-b3f8-41a7-90ae-edab787ca164" providerId="AD" clId="Web-{6FB3EEBA-D87F-4D6A-9224-2F788BAF6C4C}" dt="2021-01-28T09:41:58.486" v="3" actId="1076"/>
          <ac:spMkLst>
            <pc:docMk/>
            <pc:sldMk cId="4030174478" sldId="305"/>
            <ac:spMk id="4" creationId="{C4BF7578-B32B-4381-B2ED-BA30F7AD5399}"/>
          </ac:spMkLst>
        </pc:spChg>
        <pc:spChg chg="del">
          <ac:chgData name="RUBEN OSCAR PRADO GARCIA" userId="S::roprado@educa.jcyl.es::0b5288e5-b3f8-41a7-90ae-edab787ca164" providerId="AD" clId="Web-{6FB3EEBA-D87F-4D6A-9224-2F788BAF6C4C}" dt="2021-01-28T09:39:41.781" v="0"/>
          <ac:spMkLst>
            <pc:docMk/>
            <pc:sldMk cId="4030174478" sldId="305"/>
            <ac:spMk id="6" creationId="{8DB181A7-C299-4353-BE9F-9A492DB50AF7}"/>
          </ac:spMkLst>
        </pc:spChg>
        <pc:spChg chg="add del">
          <ac:chgData name="RUBEN OSCAR PRADO GARCIA" userId="S::roprado@educa.jcyl.es::0b5288e5-b3f8-41a7-90ae-edab787ca164" providerId="AD" clId="Web-{6FB3EEBA-D87F-4D6A-9224-2F788BAF6C4C}" dt="2021-01-28T09:43:49.987" v="9"/>
          <ac:spMkLst>
            <pc:docMk/>
            <pc:sldMk cId="4030174478" sldId="305"/>
            <ac:spMk id="8" creationId="{305DB64C-866B-4776-9C52-9F93FD5CFDCF}"/>
          </ac:spMkLst>
        </pc:spChg>
        <pc:spChg chg="add mod">
          <ac:chgData name="RUBEN OSCAR PRADO GARCIA" userId="S::roprado@educa.jcyl.es::0b5288e5-b3f8-41a7-90ae-edab787ca164" providerId="AD" clId="Web-{6FB3EEBA-D87F-4D6A-9224-2F788BAF6C4C}" dt="2021-01-28T09:44:55.160" v="79" actId="20577"/>
          <ac:spMkLst>
            <pc:docMk/>
            <pc:sldMk cId="4030174478" sldId="305"/>
            <ac:spMk id="9" creationId="{7AB5E337-4CB4-4DD3-9058-15C28B4260DE}"/>
          </ac:spMkLst>
        </pc:spChg>
        <pc:spChg chg="mod">
          <ac:chgData name="RUBEN OSCAR PRADO GARCIA" userId="S::roprado@educa.jcyl.es::0b5288e5-b3f8-41a7-90ae-edab787ca164" providerId="AD" clId="Web-{6FB3EEBA-D87F-4D6A-9224-2F788BAF6C4C}" dt="2021-01-28T09:44:34.972" v="43" actId="1076"/>
          <ac:spMkLst>
            <pc:docMk/>
            <pc:sldMk cId="4030174478" sldId="305"/>
            <ac:spMk id="41" creationId="{8041E345-06BC-4A21-9443-3B0FFC54D00C}"/>
          </ac:spMkLst>
        </pc:spChg>
        <pc:spChg chg="mod">
          <ac:chgData name="RUBEN OSCAR PRADO GARCIA" userId="S::roprado@educa.jcyl.es::0b5288e5-b3f8-41a7-90ae-edab787ca164" providerId="AD" clId="Web-{6FB3EEBA-D87F-4D6A-9224-2F788BAF6C4C}" dt="2021-01-28T09:42:07.158" v="4" actId="1076"/>
          <ac:spMkLst>
            <pc:docMk/>
            <pc:sldMk cId="4030174478" sldId="305"/>
            <ac:spMk id="43" creationId="{B1641855-BBDC-4020-AAA8-A0304960CA5A}"/>
          </ac:spMkLst>
        </pc:spChg>
        <pc:picChg chg="add mod">
          <ac:chgData name="RUBEN OSCAR PRADO GARCIA" userId="S::roprado@educa.jcyl.es::0b5288e5-b3f8-41a7-90ae-edab787ca164" providerId="AD" clId="Web-{6FB3EEBA-D87F-4D6A-9224-2F788BAF6C4C}" dt="2021-01-28T09:44:38.441" v="44" actId="1076"/>
          <ac:picMkLst>
            <pc:docMk/>
            <pc:sldMk cId="4030174478" sldId="305"/>
            <ac:picMk id="3" creationId="{979AC7B2-A0DC-439A-BE79-363191A8624D}"/>
          </ac:picMkLst>
        </pc:picChg>
        <pc:picChg chg="mod">
          <ac:chgData name="RUBEN OSCAR PRADO GARCIA" userId="S::roprado@educa.jcyl.es::0b5288e5-b3f8-41a7-90ae-edab787ca164" providerId="AD" clId="Web-{6FB3EEBA-D87F-4D6A-9224-2F788BAF6C4C}" dt="2021-01-28T09:42:10.673" v="5" actId="1076"/>
          <ac:picMkLst>
            <pc:docMk/>
            <pc:sldMk cId="4030174478" sldId="305"/>
            <ac:picMk id="11" creationId="{11956516-6129-4568-AD45-CEBC69173114}"/>
          </ac:picMkLst>
        </pc:picChg>
        <pc:picChg chg="del">
          <ac:chgData name="RUBEN OSCAR PRADO GARCIA" userId="S::roprado@educa.jcyl.es::0b5288e5-b3f8-41a7-90ae-edab787ca164" providerId="AD" clId="Web-{6FB3EEBA-D87F-4D6A-9224-2F788BAF6C4C}" dt="2021-01-28T09:41:53.939" v="1"/>
          <ac:picMkLst>
            <pc:docMk/>
            <pc:sldMk cId="4030174478" sldId="305"/>
            <ac:picMk id="18" creationId="{C976E871-36E2-4A3D-9506-AC2A72ABDE04}"/>
          </ac:picMkLst>
        </pc:picChg>
      </pc:sldChg>
    </pc:docChg>
  </pc:docChgLst>
  <pc:docChgLst>
    <pc:chgData name="RUBEN OSCAR PRADO GARCIA" userId="S::roprado@educa.jcyl.es::0b5288e5-b3f8-41a7-90ae-edab787ca164" providerId="AD" clId="Web-{8BA9EFF1-0890-46EA-B4D3-99355580E3BB}"/>
    <pc:docChg chg="delSld modSld">
      <pc:chgData name="RUBEN OSCAR PRADO GARCIA" userId="S::roprado@educa.jcyl.es::0b5288e5-b3f8-41a7-90ae-edab787ca164" providerId="AD" clId="Web-{8BA9EFF1-0890-46EA-B4D3-99355580E3BB}" dt="2021-01-30T11:48:16.399" v="44" actId="1076"/>
      <pc:docMkLst>
        <pc:docMk/>
      </pc:docMkLst>
      <pc:sldChg chg="addSp delSp modSp">
        <pc:chgData name="RUBEN OSCAR PRADO GARCIA" userId="S::roprado@educa.jcyl.es::0b5288e5-b3f8-41a7-90ae-edab787ca164" providerId="AD" clId="Web-{8BA9EFF1-0890-46EA-B4D3-99355580E3BB}" dt="2021-01-30T11:48:16.399" v="44" actId="1076"/>
        <pc:sldMkLst>
          <pc:docMk/>
          <pc:sldMk cId="3048670041" sldId="316"/>
        </pc:sldMkLst>
        <pc:spChg chg="mod">
          <ac:chgData name="RUBEN OSCAR PRADO GARCIA" userId="S::roprado@educa.jcyl.es::0b5288e5-b3f8-41a7-90ae-edab787ca164" providerId="AD" clId="Web-{8BA9EFF1-0890-46EA-B4D3-99355580E3BB}" dt="2021-01-30T11:46:21.179" v="36" actId="1076"/>
          <ac:spMkLst>
            <pc:docMk/>
            <pc:sldMk cId="3048670041" sldId="316"/>
            <ac:spMk id="4" creationId="{1C2492D6-1808-401C-B3C9-4DB8C53A0689}"/>
          </ac:spMkLst>
        </pc:spChg>
        <pc:spChg chg="mod">
          <ac:chgData name="RUBEN OSCAR PRADO GARCIA" userId="S::roprado@educa.jcyl.es::0b5288e5-b3f8-41a7-90ae-edab787ca164" providerId="AD" clId="Web-{8BA9EFF1-0890-46EA-B4D3-99355580E3BB}" dt="2021-01-30T11:46:15.101" v="34" actId="1076"/>
          <ac:spMkLst>
            <pc:docMk/>
            <pc:sldMk cId="3048670041" sldId="316"/>
            <ac:spMk id="44" creationId="{7254F807-8149-4EA6-949D-AEFE58D96DC8}"/>
          </ac:spMkLst>
        </pc:spChg>
        <pc:spChg chg="mod">
          <ac:chgData name="RUBEN OSCAR PRADO GARCIA" userId="S::roprado@educa.jcyl.es::0b5288e5-b3f8-41a7-90ae-edab787ca164" providerId="AD" clId="Web-{8BA9EFF1-0890-46EA-B4D3-99355580E3BB}" dt="2021-01-30T11:46:02.882" v="30" actId="1076"/>
          <ac:spMkLst>
            <pc:docMk/>
            <pc:sldMk cId="3048670041" sldId="316"/>
            <ac:spMk id="47" creationId="{8E101DB3-2BA0-4423-8806-C702670C1D85}"/>
          </ac:spMkLst>
        </pc:spChg>
        <pc:spChg chg="mod">
          <ac:chgData name="RUBEN OSCAR PRADO GARCIA" userId="S::roprado@educa.jcyl.es::0b5288e5-b3f8-41a7-90ae-edab787ca164" providerId="AD" clId="Web-{8BA9EFF1-0890-46EA-B4D3-99355580E3BB}" dt="2021-01-30T11:46:10.273" v="32" actId="1076"/>
          <ac:spMkLst>
            <pc:docMk/>
            <pc:sldMk cId="3048670041" sldId="316"/>
            <ac:spMk id="48" creationId="{DA64FF42-D0E9-46B4-A16A-90F6D54F5475}"/>
          </ac:spMkLst>
        </pc:spChg>
        <pc:spChg chg="del">
          <ac:chgData name="RUBEN OSCAR PRADO GARCIA" userId="S::roprado@educa.jcyl.es::0b5288e5-b3f8-41a7-90ae-edab787ca164" providerId="AD" clId="Web-{8BA9EFF1-0890-46EA-B4D3-99355580E3BB}" dt="2021-01-30T11:45:49.101" v="26"/>
          <ac:spMkLst>
            <pc:docMk/>
            <pc:sldMk cId="3048670041" sldId="316"/>
            <ac:spMk id="51" creationId="{BD5790F8-E931-434E-B7E6-429973FF83F0}"/>
          </ac:spMkLst>
        </pc:spChg>
        <pc:picChg chg="add mod">
          <ac:chgData name="RUBEN OSCAR PRADO GARCIA" userId="S::roprado@educa.jcyl.es::0b5288e5-b3f8-41a7-90ae-edab787ca164" providerId="AD" clId="Web-{8BA9EFF1-0890-46EA-B4D3-99355580E3BB}" dt="2021-01-30T11:37:44.486" v="9" actId="1076"/>
          <ac:picMkLst>
            <pc:docMk/>
            <pc:sldMk cId="3048670041" sldId="316"/>
            <ac:picMk id="3" creationId="{60C9BF11-D3C3-4D18-BC11-77D478EB9954}"/>
          </ac:picMkLst>
        </pc:picChg>
        <pc:picChg chg="mod">
          <ac:chgData name="RUBEN OSCAR PRADO GARCIA" userId="S::roprado@educa.jcyl.es::0b5288e5-b3f8-41a7-90ae-edab787ca164" providerId="AD" clId="Web-{8BA9EFF1-0890-46EA-B4D3-99355580E3BB}" dt="2021-01-30T11:36:34.485" v="2" actId="1076"/>
          <ac:picMkLst>
            <pc:docMk/>
            <pc:sldMk cId="3048670041" sldId="316"/>
            <ac:picMk id="6" creationId="{E4F1AA1F-FBB3-468E-BD2F-7102A3D0C255}"/>
          </ac:picMkLst>
        </pc:picChg>
        <pc:picChg chg="mod">
          <ac:chgData name="RUBEN OSCAR PRADO GARCIA" userId="S::roprado@educa.jcyl.es::0b5288e5-b3f8-41a7-90ae-edab787ca164" providerId="AD" clId="Web-{8BA9EFF1-0890-46EA-B4D3-99355580E3BB}" dt="2021-01-30T11:46:30.320" v="37" actId="1076"/>
          <ac:picMkLst>
            <pc:docMk/>
            <pc:sldMk cId="3048670041" sldId="316"/>
            <ac:picMk id="7" creationId="{3E156805-070B-4E8C-98E7-7F10FD1C5559}"/>
          </ac:picMkLst>
        </pc:picChg>
        <pc:picChg chg="add mod">
          <ac:chgData name="RUBEN OSCAR PRADO GARCIA" userId="S::roprado@educa.jcyl.es::0b5288e5-b3f8-41a7-90ae-edab787ca164" providerId="AD" clId="Web-{8BA9EFF1-0890-46EA-B4D3-99355580E3BB}" dt="2021-01-30T11:47:09.742" v="40" actId="1076"/>
          <ac:picMkLst>
            <pc:docMk/>
            <pc:sldMk cId="3048670041" sldId="316"/>
            <ac:picMk id="8" creationId="{B0E9E368-81F6-4E9D-9693-9EC5809B0149}"/>
          </ac:picMkLst>
        </pc:picChg>
        <pc:picChg chg="add mod">
          <ac:chgData name="RUBEN OSCAR PRADO GARCIA" userId="S::roprado@educa.jcyl.es::0b5288e5-b3f8-41a7-90ae-edab787ca164" providerId="AD" clId="Web-{8BA9EFF1-0890-46EA-B4D3-99355580E3BB}" dt="2021-01-30T11:48:16.399" v="44" actId="1076"/>
          <ac:picMkLst>
            <pc:docMk/>
            <pc:sldMk cId="3048670041" sldId="316"/>
            <ac:picMk id="9" creationId="{18E7865A-9983-4050-99A9-2BDA3F0D240C}"/>
          </ac:picMkLst>
        </pc:picChg>
        <pc:picChg chg="del">
          <ac:chgData name="RUBEN OSCAR PRADO GARCIA" userId="S::roprado@educa.jcyl.es::0b5288e5-b3f8-41a7-90ae-edab787ca164" providerId="AD" clId="Web-{8BA9EFF1-0890-46EA-B4D3-99355580E3BB}" dt="2021-01-30T11:37:03.454" v="3"/>
          <ac:picMkLst>
            <pc:docMk/>
            <pc:sldMk cId="3048670041" sldId="316"/>
            <ac:picMk id="10" creationId="{A35C75B4-AAF7-4660-813F-72BD1894A402}"/>
          </ac:picMkLst>
        </pc:picChg>
        <pc:picChg chg="del">
          <ac:chgData name="RUBEN OSCAR PRADO GARCIA" userId="S::roprado@educa.jcyl.es::0b5288e5-b3f8-41a7-90ae-edab787ca164" providerId="AD" clId="Web-{8BA9EFF1-0890-46EA-B4D3-99355580E3BB}" dt="2021-01-30T11:44:22.131" v="24"/>
          <ac:picMkLst>
            <pc:docMk/>
            <pc:sldMk cId="3048670041" sldId="316"/>
            <ac:picMk id="11" creationId="{632317CC-7B9C-45DD-9130-620715CDBE3E}"/>
          </ac:picMkLst>
        </pc:picChg>
        <pc:picChg chg="add mod">
          <ac:chgData name="RUBEN OSCAR PRADO GARCIA" userId="S::roprado@educa.jcyl.es::0b5288e5-b3f8-41a7-90ae-edab787ca164" providerId="AD" clId="Web-{8BA9EFF1-0890-46EA-B4D3-99355580E3BB}" dt="2021-01-30T11:43:47.709" v="16" actId="1076"/>
          <ac:picMkLst>
            <pc:docMk/>
            <pc:sldMk cId="3048670041" sldId="316"/>
            <ac:picMk id="43" creationId="{2491E9D2-0CD4-4117-8789-45771C0390DA}"/>
          </ac:picMkLst>
        </pc:picChg>
        <pc:picChg chg="add mod">
          <ac:chgData name="RUBEN OSCAR PRADO GARCIA" userId="S::roprado@educa.jcyl.es::0b5288e5-b3f8-41a7-90ae-edab787ca164" providerId="AD" clId="Web-{8BA9EFF1-0890-46EA-B4D3-99355580E3BB}" dt="2021-01-30T11:46:07.585" v="31" actId="1076"/>
          <ac:picMkLst>
            <pc:docMk/>
            <pc:sldMk cId="3048670041" sldId="316"/>
            <ac:picMk id="45" creationId="{21F82EE8-11FC-4D6D-BCF3-F0F1DF21E660}"/>
          </ac:picMkLst>
        </pc:picChg>
        <pc:picChg chg="add mod">
          <ac:chgData name="RUBEN OSCAR PRADO GARCIA" userId="S::roprado@educa.jcyl.es::0b5288e5-b3f8-41a7-90ae-edab787ca164" providerId="AD" clId="Web-{8BA9EFF1-0890-46EA-B4D3-99355580E3BB}" dt="2021-01-30T11:46:00.023" v="28" actId="1076"/>
          <ac:picMkLst>
            <pc:docMk/>
            <pc:sldMk cId="3048670041" sldId="316"/>
            <ac:picMk id="46" creationId="{AB9E13D2-9F4B-4E00-8639-C157B73425A6}"/>
          </ac:picMkLst>
        </pc:picChg>
      </pc:sldChg>
      <pc:sldChg chg="del">
        <pc:chgData name="RUBEN OSCAR PRADO GARCIA" userId="S::roprado@educa.jcyl.es::0b5288e5-b3f8-41a7-90ae-edab787ca164" providerId="AD" clId="Web-{8BA9EFF1-0890-46EA-B4D3-99355580E3BB}" dt="2021-01-30T11:36:21" v="0"/>
        <pc:sldMkLst>
          <pc:docMk/>
          <pc:sldMk cId="1720086857" sldId="331"/>
        </pc:sldMkLst>
      </pc:sldChg>
    </pc:docChg>
  </pc:docChgLst>
  <pc:docChgLst>
    <pc:chgData name="JOAQUIN GARCIA ANDRES" userId="S::jgarciaan@educa.jcyl.es::9ecd63a0-7a78-4574-83c1-731e31c32909" providerId="AD" clId="Web-{4DB6329B-FE26-47BB-8EB9-7BC68185CC3F}"/>
    <pc:docChg chg="modSld">
      <pc:chgData name="JOAQUIN GARCIA ANDRES" userId="S::jgarciaan@educa.jcyl.es::9ecd63a0-7a78-4574-83c1-731e31c32909" providerId="AD" clId="Web-{4DB6329B-FE26-47BB-8EB9-7BC68185CC3F}" dt="2021-02-03T10:09:31.221" v="67" actId="20577"/>
      <pc:docMkLst>
        <pc:docMk/>
      </pc:docMkLst>
      <pc:sldChg chg="modSp">
        <pc:chgData name="JOAQUIN GARCIA ANDRES" userId="S::jgarciaan@educa.jcyl.es::9ecd63a0-7a78-4574-83c1-731e31c32909" providerId="AD" clId="Web-{4DB6329B-FE26-47BB-8EB9-7BC68185CC3F}" dt="2021-02-03T09:58:42.027" v="2" actId="1076"/>
        <pc:sldMkLst>
          <pc:docMk/>
          <pc:sldMk cId="4038442003" sldId="300"/>
        </pc:sldMkLst>
        <pc:grpChg chg="mod">
          <ac:chgData name="JOAQUIN GARCIA ANDRES" userId="S::jgarciaan@educa.jcyl.es::9ecd63a0-7a78-4574-83c1-731e31c32909" providerId="AD" clId="Web-{4DB6329B-FE26-47BB-8EB9-7BC68185CC3F}" dt="2021-02-03T09:58:42.027" v="2" actId="1076"/>
          <ac:grpSpMkLst>
            <pc:docMk/>
            <pc:sldMk cId="4038442003" sldId="300"/>
            <ac:grpSpMk id="6" creationId="{71104956-B232-4922-BF9A-724CFA9EF0F0}"/>
          </ac:grpSpMkLst>
        </pc:grpChg>
      </pc:sldChg>
      <pc:sldChg chg="modSp">
        <pc:chgData name="JOAQUIN GARCIA ANDRES" userId="S::jgarciaan@educa.jcyl.es::9ecd63a0-7a78-4574-83c1-731e31c32909" providerId="AD" clId="Web-{4DB6329B-FE26-47BB-8EB9-7BC68185CC3F}" dt="2021-02-03T10:04:42.640" v="3" actId="1076"/>
        <pc:sldMkLst>
          <pc:docMk/>
          <pc:sldMk cId="1669985344" sldId="307"/>
        </pc:sldMkLst>
        <pc:picChg chg="mod">
          <ac:chgData name="JOAQUIN GARCIA ANDRES" userId="S::jgarciaan@educa.jcyl.es::9ecd63a0-7a78-4574-83c1-731e31c32909" providerId="AD" clId="Web-{4DB6329B-FE26-47BB-8EB9-7BC68185CC3F}" dt="2021-02-03T10:04:42.640" v="3" actId="1076"/>
          <ac:picMkLst>
            <pc:docMk/>
            <pc:sldMk cId="1669985344" sldId="307"/>
            <ac:picMk id="1028" creationId="{F0A34F99-D286-4F6F-BD9C-BB8CB40D2741}"/>
          </ac:picMkLst>
        </pc:picChg>
      </pc:sldChg>
      <pc:sldChg chg="modSp">
        <pc:chgData name="JOAQUIN GARCIA ANDRES" userId="S::jgarciaan@educa.jcyl.es::9ecd63a0-7a78-4574-83c1-731e31c32909" providerId="AD" clId="Web-{4DB6329B-FE26-47BB-8EB9-7BC68185CC3F}" dt="2021-02-03T10:09:31.221" v="67" actId="20577"/>
        <pc:sldMkLst>
          <pc:docMk/>
          <pc:sldMk cId="3048670041" sldId="316"/>
        </pc:sldMkLst>
        <pc:spChg chg="mod">
          <ac:chgData name="JOAQUIN GARCIA ANDRES" userId="S::jgarciaan@educa.jcyl.es::9ecd63a0-7a78-4574-83c1-731e31c32909" providerId="AD" clId="Web-{4DB6329B-FE26-47BB-8EB9-7BC68185CC3F}" dt="2021-02-03T10:09:31.221" v="67" actId="20577"/>
          <ac:spMkLst>
            <pc:docMk/>
            <pc:sldMk cId="3048670041" sldId="316"/>
            <ac:spMk id="47" creationId="{8E101DB3-2BA0-4423-8806-C702670C1D85}"/>
          </ac:spMkLst>
        </pc:spChg>
        <pc:picChg chg="mod">
          <ac:chgData name="JOAQUIN GARCIA ANDRES" userId="S::jgarciaan@educa.jcyl.es::9ecd63a0-7a78-4574-83c1-731e31c32909" providerId="AD" clId="Web-{4DB6329B-FE26-47BB-8EB9-7BC68185CC3F}" dt="2021-02-03T10:08:23.736" v="25" actId="14100"/>
          <ac:picMkLst>
            <pc:docMk/>
            <pc:sldMk cId="3048670041" sldId="316"/>
            <ac:picMk id="8" creationId="{B0E9E368-81F6-4E9D-9693-9EC5809B0149}"/>
          </ac:picMkLst>
        </pc:picChg>
      </pc:sldChg>
      <pc:sldChg chg="addSp modSp addAnim">
        <pc:chgData name="JOAQUIN GARCIA ANDRES" userId="S::jgarciaan@educa.jcyl.es::9ecd63a0-7a78-4574-83c1-731e31c32909" providerId="AD" clId="Web-{4DB6329B-FE26-47BB-8EB9-7BC68185CC3F}" dt="2021-02-03T10:07:11.282" v="24" actId="1076"/>
        <pc:sldMkLst>
          <pc:docMk/>
          <pc:sldMk cId="2310362799" sldId="340"/>
        </pc:sldMkLst>
        <pc:spChg chg="mod">
          <ac:chgData name="JOAQUIN GARCIA ANDRES" userId="S::jgarciaan@educa.jcyl.es::9ecd63a0-7a78-4574-83c1-731e31c32909" providerId="AD" clId="Web-{4DB6329B-FE26-47BB-8EB9-7BC68185CC3F}" dt="2021-02-03T10:07:05.610" v="23" actId="1076"/>
          <ac:spMkLst>
            <pc:docMk/>
            <pc:sldMk cId="2310362799" sldId="340"/>
            <ac:spMk id="7" creationId="{C6283FF4-C947-46B8-8DC3-A0CEAA67AD3A}"/>
          </ac:spMkLst>
        </pc:spChg>
        <pc:spChg chg="mod">
          <ac:chgData name="JOAQUIN GARCIA ANDRES" userId="S::jgarciaan@educa.jcyl.es::9ecd63a0-7a78-4574-83c1-731e31c32909" providerId="AD" clId="Web-{4DB6329B-FE26-47BB-8EB9-7BC68185CC3F}" dt="2021-02-03T10:05:57.891" v="9" actId="1076"/>
          <ac:spMkLst>
            <pc:docMk/>
            <pc:sldMk cId="2310362799" sldId="340"/>
            <ac:spMk id="10" creationId="{6665295E-C494-434A-B8C1-E97D89C08F26}"/>
          </ac:spMkLst>
        </pc:spChg>
        <pc:spChg chg="add mod">
          <ac:chgData name="JOAQUIN GARCIA ANDRES" userId="S::jgarciaan@educa.jcyl.es::9ecd63a0-7a78-4574-83c1-731e31c32909" providerId="AD" clId="Web-{4DB6329B-FE26-47BB-8EB9-7BC68185CC3F}" dt="2021-02-03T10:06:18.235" v="15" actId="1076"/>
          <ac:spMkLst>
            <pc:docMk/>
            <pc:sldMk cId="2310362799" sldId="340"/>
            <ac:spMk id="11" creationId="{56EC4128-61EF-4220-B814-B512984EEC85}"/>
          </ac:spMkLst>
        </pc:spChg>
        <pc:spChg chg="add mod">
          <ac:chgData name="JOAQUIN GARCIA ANDRES" userId="S::jgarciaan@educa.jcyl.es::9ecd63a0-7a78-4574-83c1-731e31c32909" providerId="AD" clId="Web-{4DB6329B-FE26-47BB-8EB9-7BC68185CC3F}" dt="2021-02-03T10:06:33.016" v="19" actId="1076"/>
          <ac:spMkLst>
            <pc:docMk/>
            <pc:sldMk cId="2310362799" sldId="340"/>
            <ac:spMk id="12" creationId="{DC65FA97-5CF9-4409-A337-E62269898BF3}"/>
          </ac:spMkLst>
        </pc:spChg>
        <pc:spChg chg="mod">
          <ac:chgData name="JOAQUIN GARCIA ANDRES" userId="S::jgarciaan@educa.jcyl.es::9ecd63a0-7a78-4574-83c1-731e31c32909" providerId="AD" clId="Web-{4DB6329B-FE26-47BB-8EB9-7BC68185CC3F}" dt="2021-02-03T10:05:27.125" v="7" actId="1076"/>
          <ac:spMkLst>
            <pc:docMk/>
            <pc:sldMk cId="2310362799" sldId="340"/>
            <ac:spMk id="54" creationId="{E20C1AF3-775F-4565-80D5-4210D73E92E7}"/>
          </ac:spMkLst>
        </pc:spChg>
        <pc:picChg chg="mod">
          <ac:chgData name="JOAQUIN GARCIA ANDRES" userId="S::jgarciaan@educa.jcyl.es::9ecd63a0-7a78-4574-83c1-731e31c32909" providerId="AD" clId="Web-{4DB6329B-FE26-47BB-8EB9-7BC68185CC3F}" dt="2021-02-03T10:05:21.609" v="5" actId="1076"/>
          <ac:picMkLst>
            <pc:docMk/>
            <pc:sldMk cId="2310362799" sldId="340"/>
            <ac:picMk id="52" creationId="{97D4C525-5654-483C-BE1A-7B60AB93735D}"/>
          </ac:picMkLst>
        </pc:picChg>
        <pc:picChg chg="add mod">
          <ac:chgData name="JOAQUIN GARCIA ANDRES" userId="S::jgarciaan@educa.jcyl.es::9ecd63a0-7a78-4574-83c1-731e31c32909" providerId="AD" clId="Web-{4DB6329B-FE26-47BB-8EB9-7BC68185CC3F}" dt="2021-02-03T10:07:11.282" v="24" actId="1076"/>
          <ac:picMkLst>
            <pc:docMk/>
            <pc:sldMk cId="2310362799" sldId="340"/>
            <ac:picMk id="57" creationId="{20DB097C-C860-4624-95D8-2FA3F2E8E6D9}"/>
          </ac:picMkLst>
        </pc:picChg>
      </pc:sldChg>
    </pc:docChg>
  </pc:docChgLst>
  <pc:docChgLst>
    <pc:chgData name="IGNACIO RUBEN RENEDO MARTIN" userId="995976a0-8e85-4a03-9e56-cde527db4cda" providerId="ADAL" clId="{B3612F60-D286-4255-A0D2-97E6C9D572B3}"/>
    <pc:docChg chg="custSel modSld">
      <pc:chgData name="IGNACIO RUBEN RENEDO MARTIN" userId="995976a0-8e85-4a03-9e56-cde527db4cda" providerId="ADAL" clId="{B3612F60-D286-4255-A0D2-97E6C9D572B3}" dt="2021-02-10T11:10:38.489" v="160" actId="122"/>
      <pc:docMkLst>
        <pc:docMk/>
      </pc:docMkLst>
      <pc:sldChg chg="addSp delSp modSp mod">
        <pc:chgData name="IGNACIO RUBEN RENEDO MARTIN" userId="995976a0-8e85-4a03-9e56-cde527db4cda" providerId="ADAL" clId="{B3612F60-D286-4255-A0D2-97E6C9D572B3}" dt="2021-02-10T11:10:38.489" v="160" actId="122"/>
        <pc:sldMkLst>
          <pc:docMk/>
          <pc:sldMk cId="1539114564" sldId="257"/>
        </pc:sldMkLst>
        <pc:spChg chg="del mod">
          <ac:chgData name="IGNACIO RUBEN RENEDO MARTIN" userId="995976a0-8e85-4a03-9e56-cde527db4cda" providerId="ADAL" clId="{B3612F60-D286-4255-A0D2-97E6C9D572B3}" dt="2021-02-10T10:29:43.763" v="2" actId="478"/>
          <ac:spMkLst>
            <pc:docMk/>
            <pc:sldMk cId="1539114564" sldId="257"/>
            <ac:spMk id="22" creationId="{363C7FAE-1C6B-4623-AEDF-CA49EC807420}"/>
          </ac:spMkLst>
        </pc:spChg>
        <pc:spChg chg="add mod">
          <ac:chgData name="IGNACIO RUBEN RENEDO MARTIN" userId="995976a0-8e85-4a03-9e56-cde527db4cda" providerId="ADAL" clId="{B3612F60-D286-4255-A0D2-97E6C9D572B3}" dt="2021-02-10T10:29:53.011" v="4" actId="1076"/>
          <ac:spMkLst>
            <pc:docMk/>
            <pc:sldMk cId="1539114564" sldId="257"/>
            <ac:spMk id="45" creationId="{DE1E4610-272E-4DA1-A6FA-88B7F8AF2728}"/>
          </ac:spMkLst>
        </pc:spChg>
        <pc:spChg chg="add mod">
          <ac:chgData name="IGNACIO RUBEN RENEDO MARTIN" userId="995976a0-8e85-4a03-9e56-cde527db4cda" providerId="ADAL" clId="{B3612F60-D286-4255-A0D2-97E6C9D572B3}" dt="2021-02-10T11:10:01.783" v="151" actId="1036"/>
          <ac:spMkLst>
            <pc:docMk/>
            <pc:sldMk cId="1539114564" sldId="257"/>
            <ac:spMk id="46" creationId="{95962EA2-3AA6-4628-AB89-84CEB89F5D61}"/>
          </ac:spMkLst>
        </pc:spChg>
        <pc:spChg chg="add mod">
          <ac:chgData name="IGNACIO RUBEN RENEDO MARTIN" userId="995976a0-8e85-4a03-9e56-cde527db4cda" providerId="ADAL" clId="{B3612F60-D286-4255-A0D2-97E6C9D572B3}" dt="2021-02-10T11:09:55.859" v="144" actId="207"/>
          <ac:spMkLst>
            <pc:docMk/>
            <pc:sldMk cId="1539114564" sldId="257"/>
            <ac:spMk id="48" creationId="{A9C60E5B-61E8-48EC-9E1A-530B0695B572}"/>
          </ac:spMkLst>
        </pc:spChg>
        <pc:spChg chg="add mod">
          <ac:chgData name="IGNACIO RUBEN RENEDO MARTIN" userId="995976a0-8e85-4a03-9e56-cde527db4cda" providerId="ADAL" clId="{B3612F60-D286-4255-A0D2-97E6C9D572B3}" dt="2021-02-10T11:10:38.489" v="160" actId="122"/>
          <ac:spMkLst>
            <pc:docMk/>
            <pc:sldMk cId="1539114564" sldId="257"/>
            <ac:spMk id="49" creationId="{E37F32E7-2D26-4EA8-A21E-DE513B6D9C1B}"/>
          </ac:spMkLst>
        </pc:spChg>
        <pc:picChg chg="del">
          <ac:chgData name="IGNACIO RUBEN RENEDO MARTIN" userId="995976a0-8e85-4a03-9e56-cde527db4cda" providerId="ADAL" clId="{B3612F60-D286-4255-A0D2-97E6C9D572B3}" dt="2021-02-10T10:29:41.303" v="0" actId="478"/>
          <ac:picMkLst>
            <pc:docMk/>
            <pc:sldMk cId="1539114564" sldId="257"/>
            <ac:picMk id="20" creationId="{A825E2D2-37BA-4235-9980-62CEE1C08EDC}"/>
          </ac:picMkLst>
        </pc:picChg>
        <pc:picChg chg="add mod">
          <ac:chgData name="IGNACIO RUBEN RENEDO MARTIN" userId="995976a0-8e85-4a03-9e56-cde527db4cda" providerId="ADAL" clId="{B3612F60-D286-4255-A0D2-97E6C9D572B3}" dt="2021-02-10T10:29:53.011" v="4" actId="1076"/>
          <ac:picMkLst>
            <pc:docMk/>
            <pc:sldMk cId="1539114564" sldId="257"/>
            <ac:picMk id="47" creationId="{0201EE35-ECF0-4C0D-B47C-664FB20A8B84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0:56:40.968" v="11"/>
        <pc:sldMkLst>
          <pc:docMk/>
          <pc:sldMk cId="1054237001" sldId="286"/>
        </pc:sldMkLst>
        <pc:spChg chg="del mod">
          <ac:chgData name="IGNACIO RUBEN RENEDO MARTIN" userId="995976a0-8e85-4a03-9e56-cde527db4cda" providerId="ADAL" clId="{B3612F60-D286-4255-A0D2-97E6C9D572B3}" dt="2021-02-10T10:30:00.250" v="7" actId="478"/>
          <ac:spMkLst>
            <pc:docMk/>
            <pc:sldMk cId="1054237001" sldId="286"/>
            <ac:spMk id="15" creationId="{3278B5EC-3DA9-4007-856C-0484F0BA9820}"/>
          </ac:spMkLst>
        </pc:spChg>
        <pc:spChg chg="add del mod">
          <ac:chgData name="IGNACIO RUBEN RENEDO MARTIN" userId="995976a0-8e85-4a03-9e56-cde527db4cda" providerId="ADAL" clId="{B3612F60-D286-4255-A0D2-97E6C9D572B3}" dt="2021-02-10T10:56:40.968" v="11"/>
          <ac:spMkLst>
            <pc:docMk/>
            <pc:sldMk cId="1054237001" sldId="286"/>
            <ac:spMk id="41" creationId="{DC1010B9-01A5-44F3-90F9-9FE4DEC3B784}"/>
          </ac:spMkLst>
        </pc:spChg>
        <pc:spChg chg="add del mod">
          <ac:chgData name="IGNACIO RUBEN RENEDO MARTIN" userId="995976a0-8e85-4a03-9e56-cde527db4cda" providerId="ADAL" clId="{B3612F60-D286-4255-A0D2-97E6C9D572B3}" dt="2021-02-10T10:56:40.968" v="11"/>
          <ac:spMkLst>
            <pc:docMk/>
            <pc:sldMk cId="1054237001" sldId="286"/>
            <ac:spMk id="42" creationId="{590FAE48-05BE-4062-9DAD-1A910C97FA5C}"/>
          </ac:spMkLst>
        </pc:spChg>
        <pc:picChg chg="del">
          <ac:chgData name="IGNACIO RUBEN RENEDO MARTIN" userId="995976a0-8e85-4a03-9e56-cde527db4cda" providerId="ADAL" clId="{B3612F60-D286-4255-A0D2-97E6C9D572B3}" dt="2021-02-10T10:30:00.679" v="8" actId="478"/>
          <ac:picMkLst>
            <pc:docMk/>
            <pc:sldMk cId="1054237001" sldId="28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0:29:58.492" v="5" actId="478"/>
          <ac:picMkLst>
            <pc:docMk/>
            <pc:sldMk cId="1054237001" sldId="286"/>
            <ac:picMk id="14" creationId="{48BE30E0-E3B6-4857-ADD0-3894DA07F716}"/>
          </ac:picMkLst>
        </pc:picChg>
        <pc:picChg chg="add del mod">
          <ac:chgData name="IGNACIO RUBEN RENEDO MARTIN" userId="995976a0-8e85-4a03-9e56-cde527db4cda" providerId="ADAL" clId="{B3612F60-D286-4255-A0D2-97E6C9D572B3}" dt="2021-02-10T10:56:40.968" v="11"/>
          <ac:picMkLst>
            <pc:docMk/>
            <pc:sldMk cId="1054237001" sldId="286"/>
            <ac:picMk id="43" creationId="{6F354000-2AD4-40CF-BB87-E8191FB58C5A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3:54.430" v="15"/>
        <pc:sldMkLst>
          <pc:docMk/>
          <pc:sldMk cId="1668855887" sldId="287"/>
        </pc:sldMkLst>
        <pc:spChg chg="del">
          <ac:chgData name="IGNACIO RUBEN RENEDO MARTIN" userId="995976a0-8e85-4a03-9e56-cde527db4cda" providerId="ADAL" clId="{B3612F60-D286-4255-A0D2-97E6C9D572B3}" dt="2021-02-10T11:03:52.641" v="13" actId="478"/>
          <ac:spMkLst>
            <pc:docMk/>
            <pc:sldMk cId="1668855887" sldId="28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3:54.430" v="15"/>
          <ac:spMkLst>
            <pc:docMk/>
            <pc:sldMk cId="1668855887" sldId="287"/>
            <ac:spMk id="41" creationId="{5668773F-02FA-468E-9288-053E69670AE6}"/>
          </ac:spMkLst>
        </pc:spChg>
        <pc:spChg chg="add mod">
          <ac:chgData name="IGNACIO RUBEN RENEDO MARTIN" userId="995976a0-8e85-4a03-9e56-cde527db4cda" providerId="ADAL" clId="{B3612F60-D286-4255-A0D2-97E6C9D572B3}" dt="2021-02-10T11:03:54.430" v="15"/>
          <ac:spMkLst>
            <pc:docMk/>
            <pc:sldMk cId="1668855887" sldId="287"/>
            <ac:spMk id="42" creationId="{EB3CAABE-5C3D-4B82-B4F3-CADFEFDCA18B}"/>
          </ac:spMkLst>
        </pc:spChg>
        <pc:picChg chg="del">
          <ac:chgData name="IGNACIO RUBEN RENEDO MARTIN" userId="995976a0-8e85-4a03-9e56-cde527db4cda" providerId="ADAL" clId="{B3612F60-D286-4255-A0D2-97E6C9D572B3}" dt="2021-02-10T11:03:53.253" v="14" actId="478"/>
          <ac:picMkLst>
            <pc:docMk/>
            <pc:sldMk cId="1668855887" sldId="28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3:49.976" v="12" actId="478"/>
          <ac:picMkLst>
            <pc:docMk/>
            <pc:sldMk cId="1668855887" sldId="28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3:54.430" v="15"/>
          <ac:picMkLst>
            <pc:docMk/>
            <pc:sldMk cId="1668855887" sldId="287"/>
            <ac:picMk id="43" creationId="{FFDEC77D-EBD8-4ADD-8F12-F424FAD1D91C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01.410" v="19"/>
        <pc:sldMkLst>
          <pc:docMk/>
          <pc:sldMk cId="3477657193" sldId="288"/>
        </pc:sldMkLst>
        <pc:spChg chg="del">
          <ac:chgData name="IGNACIO RUBEN RENEDO MARTIN" userId="995976a0-8e85-4a03-9e56-cde527db4cda" providerId="ADAL" clId="{B3612F60-D286-4255-A0D2-97E6C9D572B3}" dt="2021-02-10T11:03:59.821" v="17" actId="478"/>
          <ac:spMkLst>
            <pc:docMk/>
            <pc:sldMk cId="3477657193" sldId="28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01.410" v="19"/>
          <ac:spMkLst>
            <pc:docMk/>
            <pc:sldMk cId="3477657193" sldId="288"/>
            <ac:spMk id="49" creationId="{BBF08AE2-08F6-4D8A-99FB-E7F49952190C}"/>
          </ac:spMkLst>
        </pc:spChg>
        <pc:spChg chg="add mod">
          <ac:chgData name="IGNACIO RUBEN RENEDO MARTIN" userId="995976a0-8e85-4a03-9e56-cde527db4cda" providerId="ADAL" clId="{B3612F60-D286-4255-A0D2-97E6C9D572B3}" dt="2021-02-10T11:04:01.410" v="19"/>
          <ac:spMkLst>
            <pc:docMk/>
            <pc:sldMk cId="3477657193" sldId="288"/>
            <ac:spMk id="50" creationId="{E4C67AA2-D7AA-454B-98D3-8412604D66FB}"/>
          </ac:spMkLst>
        </pc:spChg>
        <pc:picChg chg="del">
          <ac:chgData name="IGNACIO RUBEN RENEDO MARTIN" userId="995976a0-8e85-4a03-9e56-cde527db4cda" providerId="ADAL" clId="{B3612F60-D286-4255-A0D2-97E6C9D572B3}" dt="2021-02-10T11:04:00.326" v="18" actId="478"/>
          <ac:picMkLst>
            <pc:docMk/>
            <pc:sldMk cId="3477657193" sldId="288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3:58.353" v="16" actId="478"/>
          <ac:picMkLst>
            <pc:docMk/>
            <pc:sldMk cId="3477657193" sldId="28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01.410" v="19"/>
          <ac:picMkLst>
            <pc:docMk/>
            <pc:sldMk cId="3477657193" sldId="288"/>
            <ac:picMk id="51" creationId="{05B01BE0-34B0-48D4-924E-514F101C57B1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15.875" v="28"/>
        <pc:sldMkLst>
          <pc:docMk/>
          <pc:sldMk cId="1210596225" sldId="289"/>
        </pc:sldMkLst>
        <pc:spChg chg="del mod">
          <ac:chgData name="IGNACIO RUBEN RENEDO MARTIN" userId="995976a0-8e85-4a03-9e56-cde527db4cda" providerId="ADAL" clId="{B3612F60-D286-4255-A0D2-97E6C9D572B3}" dt="2021-02-10T11:04:14.188" v="26" actId="478"/>
          <ac:spMkLst>
            <pc:docMk/>
            <pc:sldMk cId="1210596225" sldId="28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15.875" v="28"/>
          <ac:spMkLst>
            <pc:docMk/>
            <pc:sldMk cId="1210596225" sldId="289"/>
            <ac:spMk id="56" creationId="{24C14483-0A6D-46B3-BDCA-3601257FC84D}"/>
          </ac:spMkLst>
        </pc:spChg>
        <pc:spChg chg="add mod">
          <ac:chgData name="IGNACIO RUBEN RENEDO MARTIN" userId="995976a0-8e85-4a03-9e56-cde527db4cda" providerId="ADAL" clId="{B3612F60-D286-4255-A0D2-97E6C9D572B3}" dt="2021-02-10T11:04:15.875" v="28"/>
          <ac:spMkLst>
            <pc:docMk/>
            <pc:sldMk cId="1210596225" sldId="289"/>
            <ac:spMk id="57" creationId="{A91ADA4C-FCB7-4265-AE4C-F26E6355A520}"/>
          </ac:spMkLst>
        </pc:spChg>
        <pc:picChg chg="del">
          <ac:chgData name="IGNACIO RUBEN RENEDO MARTIN" userId="995976a0-8e85-4a03-9e56-cde527db4cda" providerId="ADAL" clId="{B3612F60-D286-4255-A0D2-97E6C9D572B3}" dt="2021-02-10T11:04:14.843" v="27" actId="478"/>
          <ac:picMkLst>
            <pc:docMk/>
            <pc:sldMk cId="1210596225" sldId="28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11.776" v="24" actId="478"/>
          <ac:picMkLst>
            <pc:docMk/>
            <pc:sldMk cId="1210596225" sldId="28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15.875" v="28"/>
          <ac:picMkLst>
            <pc:docMk/>
            <pc:sldMk cId="1210596225" sldId="289"/>
            <ac:picMk id="58" creationId="{4CEA723F-D84C-4C6A-9B17-48F9FBBD23E7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43.839" v="36"/>
        <pc:sldMkLst>
          <pc:docMk/>
          <pc:sldMk cId="1189936325" sldId="290"/>
        </pc:sldMkLst>
        <pc:spChg chg="del">
          <ac:chgData name="IGNACIO RUBEN RENEDO MARTIN" userId="995976a0-8e85-4a03-9e56-cde527db4cda" providerId="ADAL" clId="{B3612F60-D286-4255-A0D2-97E6C9D572B3}" dt="2021-02-10T11:04:41.950" v="34" actId="478"/>
          <ac:spMkLst>
            <pc:docMk/>
            <pc:sldMk cId="1189936325" sldId="29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43.839" v="36"/>
          <ac:spMkLst>
            <pc:docMk/>
            <pc:sldMk cId="1189936325" sldId="290"/>
            <ac:spMk id="41" creationId="{A4D7576A-FEF7-4F6F-9E41-5968A64C5109}"/>
          </ac:spMkLst>
        </pc:spChg>
        <pc:spChg chg="add mod">
          <ac:chgData name="IGNACIO RUBEN RENEDO MARTIN" userId="995976a0-8e85-4a03-9e56-cde527db4cda" providerId="ADAL" clId="{B3612F60-D286-4255-A0D2-97E6C9D572B3}" dt="2021-02-10T11:04:43.839" v="36"/>
          <ac:spMkLst>
            <pc:docMk/>
            <pc:sldMk cId="1189936325" sldId="290"/>
            <ac:spMk id="42" creationId="{D4C005E8-3E0E-41B4-A0FA-57B877A50DE2}"/>
          </ac:spMkLst>
        </pc:spChg>
        <pc:picChg chg="del">
          <ac:chgData name="IGNACIO RUBEN RENEDO MARTIN" userId="995976a0-8e85-4a03-9e56-cde527db4cda" providerId="ADAL" clId="{B3612F60-D286-4255-A0D2-97E6C9D572B3}" dt="2021-02-10T11:04:42.816" v="35" actId="478"/>
          <ac:picMkLst>
            <pc:docMk/>
            <pc:sldMk cId="1189936325" sldId="29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26.144" v="33" actId="478"/>
          <ac:picMkLst>
            <pc:docMk/>
            <pc:sldMk cId="1189936325" sldId="29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43.839" v="36"/>
          <ac:picMkLst>
            <pc:docMk/>
            <pc:sldMk cId="1189936325" sldId="290"/>
            <ac:picMk id="43" creationId="{8776058B-5236-4AFF-818D-7FAA4E7BAE4A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07.512" v="23"/>
        <pc:sldMkLst>
          <pc:docMk/>
          <pc:sldMk cId="1853523272" sldId="292"/>
        </pc:sldMkLst>
        <pc:spChg chg="del">
          <ac:chgData name="IGNACIO RUBEN RENEDO MARTIN" userId="995976a0-8e85-4a03-9e56-cde527db4cda" providerId="ADAL" clId="{B3612F60-D286-4255-A0D2-97E6C9D572B3}" dt="2021-02-10T11:04:05.634" v="21" actId="478"/>
          <ac:spMkLst>
            <pc:docMk/>
            <pc:sldMk cId="1853523272" sldId="292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07.512" v="23"/>
          <ac:spMkLst>
            <pc:docMk/>
            <pc:sldMk cId="1853523272" sldId="292"/>
            <ac:spMk id="56" creationId="{00DD0636-217D-477B-9ED2-349304A56633}"/>
          </ac:spMkLst>
        </pc:spChg>
        <pc:spChg chg="add mod">
          <ac:chgData name="IGNACIO RUBEN RENEDO MARTIN" userId="995976a0-8e85-4a03-9e56-cde527db4cda" providerId="ADAL" clId="{B3612F60-D286-4255-A0D2-97E6C9D572B3}" dt="2021-02-10T11:04:07.512" v="23"/>
          <ac:spMkLst>
            <pc:docMk/>
            <pc:sldMk cId="1853523272" sldId="292"/>
            <ac:spMk id="57" creationId="{4FD09120-749B-44AA-94F5-ED7ADB0E2E68}"/>
          </ac:spMkLst>
        </pc:spChg>
        <pc:picChg chg="del">
          <ac:chgData name="IGNACIO RUBEN RENEDO MARTIN" userId="995976a0-8e85-4a03-9e56-cde527db4cda" providerId="ADAL" clId="{B3612F60-D286-4255-A0D2-97E6C9D572B3}" dt="2021-02-10T11:04:06.461" v="22" actId="478"/>
          <ac:picMkLst>
            <pc:docMk/>
            <pc:sldMk cId="1853523272" sldId="292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04.414" v="20" actId="478"/>
          <ac:picMkLst>
            <pc:docMk/>
            <pc:sldMk cId="1853523272" sldId="292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07.512" v="23"/>
          <ac:picMkLst>
            <pc:docMk/>
            <pc:sldMk cId="1853523272" sldId="292"/>
            <ac:picMk id="58" creationId="{63C1248A-5363-4E33-8C32-573436C85CFB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22.909" v="32"/>
        <pc:sldMkLst>
          <pc:docMk/>
          <pc:sldMk cId="3886243292" sldId="293"/>
        </pc:sldMkLst>
        <pc:spChg chg="del">
          <ac:chgData name="IGNACIO RUBEN RENEDO MARTIN" userId="995976a0-8e85-4a03-9e56-cde527db4cda" providerId="ADAL" clId="{B3612F60-D286-4255-A0D2-97E6C9D572B3}" dt="2021-02-10T11:04:20.913" v="30" actId="478"/>
          <ac:spMkLst>
            <pc:docMk/>
            <pc:sldMk cId="3886243292" sldId="293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22.909" v="32"/>
          <ac:spMkLst>
            <pc:docMk/>
            <pc:sldMk cId="3886243292" sldId="293"/>
            <ac:spMk id="54" creationId="{A1F2733B-FD51-481A-BE30-7259CA113380}"/>
          </ac:spMkLst>
        </pc:spChg>
        <pc:spChg chg="add mod">
          <ac:chgData name="IGNACIO RUBEN RENEDO MARTIN" userId="995976a0-8e85-4a03-9e56-cde527db4cda" providerId="ADAL" clId="{B3612F60-D286-4255-A0D2-97E6C9D572B3}" dt="2021-02-10T11:04:22.909" v="32"/>
          <ac:spMkLst>
            <pc:docMk/>
            <pc:sldMk cId="3886243292" sldId="293"/>
            <ac:spMk id="55" creationId="{4C8B048B-6173-408B-98D8-E4C650A20633}"/>
          </ac:spMkLst>
        </pc:spChg>
        <pc:picChg chg="del">
          <ac:chgData name="IGNACIO RUBEN RENEDO MARTIN" userId="995976a0-8e85-4a03-9e56-cde527db4cda" providerId="ADAL" clId="{B3612F60-D286-4255-A0D2-97E6C9D572B3}" dt="2021-02-10T11:04:21.896" v="31" actId="478"/>
          <ac:picMkLst>
            <pc:docMk/>
            <pc:sldMk cId="3886243292" sldId="293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18.376" v="29" actId="478"/>
          <ac:picMkLst>
            <pc:docMk/>
            <pc:sldMk cId="3886243292" sldId="293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22.909" v="32"/>
          <ac:picMkLst>
            <pc:docMk/>
            <pc:sldMk cId="3886243292" sldId="293"/>
            <ac:picMk id="56" creationId="{35499719-7C86-487F-BF45-5D07F71117D4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5:06.644" v="48"/>
        <pc:sldMkLst>
          <pc:docMk/>
          <pc:sldMk cId="2069739319" sldId="296"/>
        </pc:sldMkLst>
        <pc:spChg chg="del">
          <ac:chgData name="IGNACIO RUBEN RENEDO MARTIN" userId="995976a0-8e85-4a03-9e56-cde527db4cda" providerId="ADAL" clId="{B3612F60-D286-4255-A0D2-97E6C9D572B3}" dt="2021-02-10T11:05:04.957" v="46" actId="478"/>
          <ac:spMkLst>
            <pc:docMk/>
            <pc:sldMk cId="2069739319" sldId="29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5:06.644" v="48"/>
          <ac:spMkLst>
            <pc:docMk/>
            <pc:sldMk cId="2069739319" sldId="296"/>
            <ac:spMk id="42" creationId="{F7106400-6383-4F67-BDEF-5965F6CD1348}"/>
          </ac:spMkLst>
        </pc:spChg>
        <pc:spChg chg="add mod">
          <ac:chgData name="IGNACIO RUBEN RENEDO MARTIN" userId="995976a0-8e85-4a03-9e56-cde527db4cda" providerId="ADAL" clId="{B3612F60-D286-4255-A0D2-97E6C9D572B3}" dt="2021-02-10T11:05:06.644" v="48"/>
          <ac:spMkLst>
            <pc:docMk/>
            <pc:sldMk cId="2069739319" sldId="296"/>
            <ac:spMk id="43" creationId="{5D44A41C-A0F6-492A-B116-536A9E304D5C}"/>
          </ac:spMkLst>
        </pc:spChg>
        <pc:picChg chg="del">
          <ac:chgData name="IGNACIO RUBEN RENEDO MARTIN" userId="995976a0-8e85-4a03-9e56-cde527db4cda" providerId="ADAL" clId="{B3612F60-D286-4255-A0D2-97E6C9D572B3}" dt="2021-02-10T11:05:05.587" v="47" actId="478"/>
          <ac:picMkLst>
            <pc:docMk/>
            <pc:sldMk cId="2069739319" sldId="29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5:02.830" v="45" actId="478"/>
          <ac:picMkLst>
            <pc:docMk/>
            <pc:sldMk cId="2069739319" sldId="29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5:06.644" v="48"/>
          <ac:picMkLst>
            <pc:docMk/>
            <pc:sldMk cId="2069739319" sldId="296"/>
            <ac:picMk id="44" creationId="{C862A041-CA1D-41AE-B65A-FEAF0FCB6C78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58.830" v="44"/>
        <pc:sldMkLst>
          <pc:docMk/>
          <pc:sldMk cId="1831052678" sldId="297"/>
        </pc:sldMkLst>
        <pc:spChg chg="del">
          <ac:chgData name="IGNACIO RUBEN RENEDO MARTIN" userId="995976a0-8e85-4a03-9e56-cde527db4cda" providerId="ADAL" clId="{B3612F60-D286-4255-A0D2-97E6C9D572B3}" dt="2021-02-10T11:04:57.118" v="42" actId="478"/>
          <ac:spMkLst>
            <pc:docMk/>
            <pc:sldMk cId="1831052678" sldId="29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58.830" v="44"/>
          <ac:spMkLst>
            <pc:docMk/>
            <pc:sldMk cId="1831052678" sldId="297"/>
            <ac:spMk id="44" creationId="{A19FC7BD-F0EA-4DBF-8BA4-BB57D2EECADD}"/>
          </ac:spMkLst>
        </pc:spChg>
        <pc:spChg chg="add mod">
          <ac:chgData name="IGNACIO RUBEN RENEDO MARTIN" userId="995976a0-8e85-4a03-9e56-cde527db4cda" providerId="ADAL" clId="{B3612F60-D286-4255-A0D2-97E6C9D572B3}" dt="2021-02-10T11:04:58.830" v="44"/>
          <ac:spMkLst>
            <pc:docMk/>
            <pc:sldMk cId="1831052678" sldId="297"/>
            <ac:spMk id="47" creationId="{4FFB7EC1-6B4D-4248-83BD-8D3D989096B5}"/>
          </ac:spMkLst>
        </pc:spChg>
        <pc:picChg chg="del">
          <ac:chgData name="IGNACIO RUBEN RENEDO MARTIN" userId="995976a0-8e85-4a03-9e56-cde527db4cda" providerId="ADAL" clId="{B3612F60-D286-4255-A0D2-97E6C9D572B3}" dt="2021-02-10T11:04:57.834" v="43" actId="478"/>
          <ac:picMkLst>
            <pc:docMk/>
            <pc:sldMk cId="1831052678" sldId="29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54.868" v="41" actId="478"/>
          <ac:picMkLst>
            <pc:docMk/>
            <pc:sldMk cId="1831052678" sldId="29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58.830" v="44"/>
          <ac:picMkLst>
            <pc:docMk/>
            <pc:sldMk cId="1831052678" sldId="297"/>
            <ac:picMk id="51" creationId="{EF5B874A-1605-49FF-83FF-7147B8BAAFC3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5:36.609" v="52"/>
        <pc:sldMkLst>
          <pc:docMk/>
          <pc:sldMk cId="3210259869" sldId="298"/>
        </pc:sldMkLst>
        <pc:spChg chg="del">
          <ac:chgData name="IGNACIO RUBEN RENEDO MARTIN" userId="995976a0-8e85-4a03-9e56-cde527db4cda" providerId="ADAL" clId="{B3612F60-D286-4255-A0D2-97E6C9D572B3}" dt="2021-02-10T11:05:34.812" v="50" actId="478"/>
          <ac:spMkLst>
            <pc:docMk/>
            <pc:sldMk cId="3210259869" sldId="29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5:36.609" v="52"/>
          <ac:spMkLst>
            <pc:docMk/>
            <pc:sldMk cId="3210259869" sldId="298"/>
            <ac:spMk id="42" creationId="{EA4454F4-50D8-4D8B-AEF8-7F01BC66C59F}"/>
          </ac:spMkLst>
        </pc:spChg>
        <pc:spChg chg="add mod">
          <ac:chgData name="IGNACIO RUBEN RENEDO MARTIN" userId="995976a0-8e85-4a03-9e56-cde527db4cda" providerId="ADAL" clId="{B3612F60-D286-4255-A0D2-97E6C9D572B3}" dt="2021-02-10T11:05:36.609" v="52"/>
          <ac:spMkLst>
            <pc:docMk/>
            <pc:sldMk cId="3210259869" sldId="298"/>
            <ac:spMk id="45" creationId="{CEE7EEF9-89B7-4895-90BC-1A0544A6E1C0}"/>
          </ac:spMkLst>
        </pc:spChg>
        <pc:picChg chg="del">
          <ac:chgData name="IGNACIO RUBEN RENEDO MARTIN" userId="995976a0-8e85-4a03-9e56-cde527db4cda" providerId="ADAL" clId="{B3612F60-D286-4255-A0D2-97E6C9D572B3}" dt="2021-02-10T11:05:35.526" v="51" actId="478"/>
          <ac:picMkLst>
            <pc:docMk/>
            <pc:sldMk cId="3210259869" sldId="298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5:33.791" v="49" actId="478"/>
          <ac:picMkLst>
            <pc:docMk/>
            <pc:sldMk cId="3210259869" sldId="29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5:36.609" v="52"/>
          <ac:picMkLst>
            <pc:docMk/>
            <pc:sldMk cId="3210259869" sldId="298"/>
            <ac:picMk id="46" creationId="{45C97C79-46A1-4757-966E-DF38C907FFEB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5:44.594" v="57"/>
        <pc:sldMkLst>
          <pc:docMk/>
          <pc:sldMk cId="2269237613" sldId="299"/>
        </pc:sldMkLst>
        <pc:spChg chg="del">
          <ac:chgData name="IGNACIO RUBEN RENEDO MARTIN" userId="995976a0-8e85-4a03-9e56-cde527db4cda" providerId="ADAL" clId="{B3612F60-D286-4255-A0D2-97E6C9D572B3}" dt="2021-02-10T11:05:42.731" v="55" actId="478"/>
          <ac:spMkLst>
            <pc:docMk/>
            <pc:sldMk cId="2269237613" sldId="29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5:44.594" v="57"/>
          <ac:spMkLst>
            <pc:docMk/>
            <pc:sldMk cId="2269237613" sldId="299"/>
            <ac:spMk id="78" creationId="{DF2777B6-7A84-41CF-B269-5D7FB6A3107D}"/>
          </ac:spMkLst>
        </pc:spChg>
        <pc:spChg chg="add mod">
          <ac:chgData name="IGNACIO RUBEN RENEDO MARTIN" userId="995976a0-8e85-4a03-9e56-cde527db4cda" providerId="ADAL" clId="{B3612F60-D286-4255-A0D2-97E6C9D572B3}" dt="2021-02-10T11:05:44.594" v="57"/>
          <ac:spMkLst>
            <pc:docMk/>
            <pc:sldMk cId="2269237613" sldId="299"/>
            <ac:spMk id="79" creationId="{5C207BB6-5C76-4EE5-A078-6A49BFA90925}"/>
          </ac:spMkLst>
        </pc:spChg>
        <pc:picChg chg="del">
          <ac:chgData name="IGNACIO RUBEN RENEDO MARTIN" userId="995976a0-8e85-4a03-9e56-cde527db4cda" providerId="ADAL" clId="{B3612F60-D286-4255-A0D2-97E6C9D572B3}" dt="2021-02-10T11:05:43.590" v="56" actId="478"/>
          <ac:picMkLst>
            <pc:docMk/>
            <pc:sldMk cId="2269237613" sldId="299"/>
            <ac:picMk id="5" creationId="{00000000-0000-0000-0000-000000000000}"/>
          </ac:picMkLst>
        </pc:picChg>
        <pc:picChg chg="del mod">
          <ac:chgData name="IGNACIO RUBEN RENEDO MARTIN" userId="995976a0-8e85-4a03-9e56-cde527db4cda" providerId="ADAL" clId="{B3612F60-D286-4255-A0D2-97E6C9D572B3}" dt="2021-02-10T11:05:40.462" v="54" actId="478"/>
          <ac:picMkLst>
            <pc:docMk/>
            <pc:sldMk cId="2269237613" sldId="29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5:44.594" v="57"/>
          <ac:picMkLst>
            <pc:docMk/>
            <pc:sldMk cId="2269237613" sldId="299"/>
            <ac:picMk id="80" creationId="{0ABF93AE-AD01-45F6-B8A9-99F6780D1113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09.198" v="68"/>
        <pc:sldMkLst>
          <pc:docMk/>
          <pc:sldMk cId="4038442003" sldId="300"/>
        </pc:sldMkLst>
        <pc:spChg chg="del">
          <ac:chgData name="IGNACIO RUBEN RENEDO MARTIN" userId="995976a0-8e85-4a03-9e56-cde527db4cda" providerId="ADAL" clId="{B3612F60-D286-4255-A0D2-97E6C9D572B3}" dt="2021-02-10T11:06:05.551" v="66" actId="478"/>
          <ac:spMkLst>
            <pc:docMk/>
            <pc:sldMk cId="4038442003" sldId="30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09.198" v="68"/>
          <ac:spMkLst>
            <pc:docMk/>
            <pc:sldMk cId="4038442003" sldId="300"/>
            <ac:spMk id="58" creationId="{0DAB6837-4048-47C8-A471-9D8227487852}"/>
          </ac:spMkLst>
        </pc:spChg>
        <pc:spChg chg="add mod">
          <ac:chgData name="IGNACIO RUBEN RENEDO MARTIN" userId="995976a0-8e85-4a03-9e56-cde527db4cda" providerId="ADAL" clId="{B3612F60-D286-4255-A0D2-97E6C9D572B3}" dt="2021-02-10T11:06:09.198" v="68"/>
          <ac:spMkLst>
            <pc:docMk/>
            <pc:sldMk cId="4038442003" sldId="300"/>
            <ac:spMk id="60" creationId="{1835B4F0-B80D-427C-9F27-A1114BB17B52}"/>
          </ac:spMkLst>
        </pc:spChg>
        <pc:picChg chg="del">
          <ac:chgData name="IGNACIO RUBEN RENEDO MARTIN" userId="995976a0-8e85-4a03-9e56-cde527db4cda" providerId="ADAL" clId="{B3612F60-D286-4255-A0D2-97E6C9D572B3}" dt="2021-02-10T11:06:08.231" v="67" actId="478"/>
          <ac:picMkLst>
            <pc:docMk/>
            <pc:sldMk cId="4038442003" sldId="30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04.466" v="65" actId="478"/>
          <ac:picMkLst>
            <pc:docMk/>
            <pc:sldMk cId="4038442003" sldId="30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09.198" v="68"/>
          <ac:picMkLst>
            <pc:docMk/>
            <pc:sldMk cId="4038442003" sldId="300"/>
            <ac:picMk id="61" creationId="{866FD3E6-F269-429B-9A33-AE6BC947E769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14.962" v="72"/>
        <pc:sldMkLst>
          <pc:docMk/>
          <pc:sldMk cId="2779333022" sldId="301"/>
        </pc:sldMkLst>
        <pc:spChg chg="del">
          <ac:chgData name="IGNACIO RUBEN RENEDO MARTIN" userId="995976a0-8e85-4a03-9e56-cde527db4cda" providerId="ADAL" clId="{B3612F60-D286-4255-A0D2-97E6C9D572B3}" dt="2021-02-10T11:06:13.164" v="70" actId="478"/>
          <ac:spMkLst>
            <pc:docMk/>
            <pc:sldMk cId="2779333022" sldId="30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14.962" v="72"/>
          <ac:spMkLst>
            <pc:docMk/>
            <pc:sldMk cId="2779333022" sldId="301"/>
            <ac:spMk id="41" creationId="{3344BD5A-7A45-4E05-B438-98609A120B64}"/>
          </ac:spMkLst>
        </pc:spChg>
        <pc:spChg chg="add mod">
          <ac:chgData name="IGNACIO RUBEN RENEDO MARTIN" userId="995976a0-8e85-4a03-9e56-cde527db4cda" providerId="ADAL" clId="{B3612F60-D286-4255-A0D2-97E6C9D572B3}" dt="2021-02-10T11:06:14.962" v="72"/>
          <ac:spMkLst>
            <pc:docMk/>
            <pc:sldMk cId="2779333022" sldId="301"/>
            <ac:spMk id="42" creationId="{BBAEA1CB-5536-443C-86A9-A3CADA495B9D}"/>
          </ac:spMkLst>
        </pc:spChg>
        <pc:picChg chg="del">
          <ac:chgData name="IGNACIO RUBEN RENEDO MARTIN" userId="995976a0-8e85-4a03-9e56-cde527db4cda" providerId="ADAL" clId="{B3612F60-D286-4255-A0D2-97E6C9D572B3}" dt="2021-02-10T11:06:14.008" v="71" actId="478"/>
          <ac:picMkLst>
            <pc:docMk/>
            <pc:sldMk cId="2779333022" sldId="30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12.134" v="69" actId="478"/>
          <ac:picMkLst>
            <pc:docMk/>
            <pc:sldMk cId="2779333022" sldId="30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14.962" v="72"/>
          <ac:picMkLst>
            <pc:docMk/>
            <pc:sldMk cId="2779333022" sldId="301"/>
            <ac:picMk id="43" creationId="{5D1D3678-8971-4A1A-84FD-A6C62FDFFCC9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8:27.125" v="137"/>
        <pc:sldMkLst>
          <pc:docMk/>
          <pc:sldMk cId="719277077" sldId="304"/>
        </pc:sldMkLst>
        <pc:spChg chg="del">
          <ac:chgData name="IGNACIO RUBEN RENEDO MARTIN" userId="995976a0-8e85-4a03-9e56-cde527db4cda" providerId="ADAL" clId="{B3612F60-D286-4255-A0D2-97E6C9D572B3}" dt="2021-02-10T11:08:25.591" v="135" actId="478"/>
          <ac:spMkLst>
            <pc:docMk/>
            <pc:sldMk cId="719277077" sldId="30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8:27.125" v="137"/>
          <ac:spMkLst>
            <pc:docMk/>
            <pc:sldMk cId="719277077" sldId="304"/>
            <ac:spMk id="41" creationId="{DBA8F0FE-7476-4842-8E42-C7EFBE5DB2E1}"/>
          </ac:spMkLst>
        </pc:spChg>
        <pc:spChg chg="add mod">
          <ac:chgData name="IGNACIO RUBEN RENEDO MARTIN" userId="995976a0-8e85-4a03-9e56-cde527db4cda" providerId="ADAL" clId="{B3612F60-D286-4255-A0D2-97E6C9D572B3}" dt="2021-02-10T11:08:27.125" v="137"/>
          <ac:spMkLst>
            <pc:docMk/>
            <pc:sldMk cId="719277077" sldId="304"/>
            <ac:spMk id="42" creationId="{1E61FDFC-329E-4B4C-8C06-40637C0254DE}"/>
          </ac:spMkLst>
        </pc:spChg>
        <pc:picChg chg="del">
          <ac:chgData name="IGNACIO RUBEN RENEDO MARTIN" userId="995976a0-8e85-4a03-9e56-cde527db4cda" providerId="ADAL" clId="{B3612F60-D286-4255-A0D2-97E6C9D572B3}" dt="2021-02-10T11:08:26.061" v="136" actId="478"/>
          <ac:picMkLst>
            <pc:docMk/>
            <pc:sldMk cId="719277077" sldId="30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8:23.806" v="134" actId="478"/>
          <ac:picMkLst>
            <pc:docMk/>
            <pc:sldMk cId="719277077" sldId="30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8:27.125" v="137"/>
          <ac:picMkLst>
            <pc:docMk/>
            <pc:sldMk cId="719277077" sldId="304"/>
            <ac:picMk id="43" creationId="{4D5694D7-83B2-4709-8B5A-087F85FE7394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5:59.730" v="64"/>
        <pc:sldMkLst>
          <pc:docMk/>
          <pc:sldMk cId="4030174478" sldId="305"/>
        </pc:sldMkLst>
        <pc:spChg chg="del">
          <ac:chgData name="IGNACIO RUBEN RENEDO MARTIN" userId="995976a0-8e85-4a03-9e56-cde527db4cda" providerId="ADAL" clId="{B3612F60-D286-4255-A0D2-97E6C9D572B3}" dt="2021-02-10T11:05:57.260" v="62" actId="478"/>
          <ac:spMkLst>
            <pc:docMk/>
            <pc:sldMk cId="4030174478" sldId="305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5:59.730" v="64"/>
          <ac:spMkLst>
            <pc:docMk/>
            <pc:sldMk cId="4030174478" sldId="305"/>
            <ac:spMk id="54" creationId="{C6CC869F-3C00-43D6-8068-741B30FB2D1A}"/>
          </ac:spMkLst>
        </pc:spChg>
        <pc:spChg chg="add mod">
          <ac:chgData name="IGNACIO RUBEN RENEDO MARTIN" userId="995976a0-8e85-4a03-9e56-cde527db4cda" providerId="ADAL" clId="{B3612F60-D286-4255-A0D2-97E6C9D572B3}" dt="2021-02-10T11:05:59.730" v="64"/>
          <ac:spMkLst>
            <pc:docMk/>
            <pc:sldMk cId="4030174478" sldId="305"/>
            <ac:spMk id="55" creationId="{033B5A55-CFAD-4F85-ADDD-5F2B4C285498}"/>
          </ac:spMkLst>
        </pc:spChg>
        <pc:picChg chg="del">
          <ac:chgData name="IGNACIO RUBEN RENEDO MARTIN" userId="995976a0-8e85-4a03-9e56-cde527db4cda" providerId="ADAL" clId="{B3612F60-D286-4255-A0D2-97E6C9D572B3}" dt="2021-02-10T11:05:58.358" v="63" actId="478"/>
          <ac:picMkLst>
            <pc:docMk/>
            <pc:sldMk cId="4030174478" sldId="305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5:55.194" v="61" actId="478"/>
          <ac:picMkLst>
            <pc:docMk/>
            <pc:sldMk cId="4030174478" sldId="305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5:59.730" v="64"/>
          <ac:picMkLst>
            <pc:docMk/>
            <pc:sldMk cId="4030174478" sldId="305"/>
            <ac:picMk id="56" creationId="{242B6047-C052-4D8B-B0D3-725411D9CF2C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8:15.625" v="133"/>
        <pc:sldMkLst>
          <pc:docMk/>
          <pc:sldMk cId="1669985344" sldId="307"/>
        </pc:sldMkLst>
        <pc:spChg chg="del">
          <ac:chgData name="IGNACIO RUBEN RENEDO MARTIN" userId="995976a0-8e85-4a03-9e56-cde527db4cda" providerId="ADAL" clId="{B3612F60-D286-4255-A0D2-97E6C9D572B3}" dt="2021-02-10T11:08:13.271" v="131" actId="478"/>
          <ac:spMkLst>
            <pc:docMk/>
            <pc:sldMk cId="1669985344" sldId="30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8:15.625" v="133"/>
          <ac:spMkLst>
            <pc:docMk/>
            <pc:sldMk cId="1669985344" sldId="307"/>
            <ac:spMk id="45" creationId="{BC8A234D-A0D2-43D6-BC84-2111E31C0A09}"/>
          </ac:spMkLst>
        </pc:spChg>
        <pc:spChg chg="add mod">
          <ac:chgData name="IGNACIO RUBEN RENEDO MARTIN" userId="995976a0-8e85-4a03-9e56-cde527db4cda" providerId="ADAL" clId="{B3612F60-D286-4255-A0D2-97E6C9D572B3}" dt="2021-02-10T11:08:15.625" v="133"/>
          <ac:spMkLst>
            <pc:docMk/>
            <pc:sldMk cId="1669985344" sldId="307"/>
            <ac:spMk id="46" creationId="{4ACBAEDE-96C9-4830-9B5D-CF68BC109D1C}"/>
          </ac:spMkLst>
        </pc:spChg>
        <pc:picChg chg="del">
          <ac:chgData name="IGNACIO RUBEN RENEDO MARTIN" userId="995976a0-8e85-4a03-9e56-cde527db4cda" providerId="ADAL" clId="{B3612F60-D286-4255-A0D2-97E6C9D572B3}" dt="2021-02-10T11:08:13.977" v="132" actId="478"/>
          <ac:picMkLst>
            <pc:docMk/>
            <pc:sldMk cId="1669985344" sldId="30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8:10.520" v="130" actId="478"/>
          <ac:picMkLst>
            <pc:docMk/>
            <pc:sldMk cId="1669985344" sldId="30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8:15.625" v="133"/>
          <ac:picMkLst>
            <pc:docMk/>
            <pc:sldMk cId="1669985344" sldId="307"/>
            <ac:picMk id="47" creationId="{AE9F3731-194C-4C70-87D9-575722B7E7BF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28.111" v="81"/>
        <pc:sldMkLst>
          <pc:docMk/>
          <pc:sldMk cId="2219892607" sldId="308"/>
        </pc:sldMkLst>
        <pc:spChg chg="del">
          <ac:chgData name="IGNACIO RUBEN RENEDO MARTIN" userId="995976a0-8e85-4a03-9e56-cde527db4cda" providerId="ADAL" clId="{B3612F60-D286-4255-A0D2-97E6C9D572B3}" dt="2021-02-10T11:06:26.567" v="79" actId="478"/>
          <ac:spMkLst>
            <pc:docMk/>
            <pc:sldMk cId="2219892607" sldId="30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28.111" v="81"/>
          <ac:spMkLst>
            <pc:docMk/>
            <pc:sldMk cId="2219892607" sldId="308"/>
            <ac:spMk id="47" creationId="{1B6E8FE2-2BAC-414E-ABAE-25C82170C295}"/>
          </ac:spMkLst>
        </pc:spChg>
        <pc:spChg chg="add mod">
          <ac:chgData name="IGNACIO RUBEN RENEDO MARTIN" userId="995976a0-8e85-4a03-9e56-cde527db4cda" providerId="ADAL" clId="{B3612F60-D286-4255-A0D2-97E6C9D572B3}" dt="2021-02-10T11:06:28.111" v="81"/>
          <ac:spMkLst>
            <pc:docMk/>
            <pc:sldMk cId="2219892607" sldId="308"/>
            <ac:spMk id="49" creationId="{A91C4F07-D192-4A88-9539-24E3FB9437B2}"/>
          </ac:spMkLst>
        </pc:spChg>
        <pc:picChg chg="del">
          <ac:chgData name="IGNACIO RUBEN RENEDO MARTIN" userId="995976a0-8e85-4a03-9e56-cde527db4cda" providerId="ADAL" clId="{B3612F60-D286-4255-A0D2-97E6C9D572B3}" dt="2021-02-10T11:06:27.133" v="80" actId="478"/>
          <ac:picMkLst>
            <pc:docMk/>
            <pc:sldMk cId="2219892607" sldId="308"/>
            <ac:picMk id="5" creationId="{00000000-0000-0000-0000-000000000000}"/>
          </ac:picMkLst>
        </pc:picChg>
        <pc:picChg chg="del mod">
          <ac:chgData name="IGNACIO RUBEN RENEDO MARTIN" userId="995976a0-8e85-4a03-9e56-cde527db4cda" providerId="ADAL" clId="{B3612F60-D286-4255-A0D2-97E6C9D572B3}" dt="2021-02-10T11:06:24.742" v="78" actId="478"/>
          <ac:picMkLst>
            <pc:docMk/>
            <pc:sldMk cId="2219892607" sldId="30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28.111" v="81"/>
          <ac:picMkLst>
            <pc:docMk/>
            <pc:sldMk cId="2219892607" sldId="308"/>
            <ac:picMk id="50" creationId="{3F85DF3C-B598-47E2-AC42-4BD670A9CCC9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42.610" v="89"/>
        <pc:sldMkLst>
          <pc:docMk/>
          <pc:sldMk cId="1574471658" sldId="309"/>
        </pc:sldMkLst>
        <pc:spChg chg="del">
          <ac:chgData name="IGNACIO RUBEN RENEDO MARTIN" userId="995976a0-8e85-4a03-9e56-cde527db4cda" providerId="ADAL" clId="{B3612F60-D286-4255-A0D2-97E6C9D572B3}" dt="2021-02-10T11:06:41.159" v="87" actId="478"/>
          <ac:spMkLst>
            <pc:docMk/>
            <pc:sldMk cId="1574471658" sldId="30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42.610" v="89"/>
          <ac:spMkLst>
            <pc:docMk/>
            <pc:sldMk cId="1574471658" sldId="309"/>
            <ac:spMk id="41" creationId="{2E7FC49A-1A13-47A8-84AB-547EFC48A5A7}"/>
          </ac:spMkLst>
        </pc:spChg>
        <pc:spChg chg="add mod">
          <ac:chgData name="IGNACIO RUBEN RENEDO MARTIN" userId="995976a0-8e85-4a03-9e56-cde527db4cda" providerId="ADAL" clId="{B3612F60-D286-4255-A0D2-97E6C9D572B3}" dt="2021-02-10T11:06:42.610" v="89"/>
          <ac:spMkLst>
            <pc:docMk/>
            <pc:sldMk cId="1574471658" sldId="309"/>
            <ac:spMk id="46" creationId="{B2FF8678-305B-4A3A-8854-B049DDFB5B24}"/>
          </ac:spMkLst>
        </pc:spChg>
        <pc:picChg chg="del">
          <ac:chgData name="IGNACIO RUBEN RENEDO MARTIN" userId="995976a0-8e85-4a03-9e56-cde527db4cda" providerId="ADAL" clId="{B3612F60-D286-4255-A0D2-97E6C9D572B3}" dt="2021-02-10T11:06:41.604" v="88" actId="478"/>
          <ac:picMkLst>
            <pc:docMk/>
            <pc:sldMk cId="1574471658" sldId="30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39.243" v="86" actId="478"/>
          <ac:picMkLst>
            <pc:docMk/>
            <pc:sldMk cId="1574471658" sldId="30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42.610" v="89"/>
          <ac:picMkLst>
            <pc:docMk/>
            <pc:sldMk cId="1574471658" sldId="309"/>
            <ac:picMk id="47" creationId="{D96A4F77-31C9-47CC-AD8B-9EE37E042E1B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00.385" v="97"/>
        <pc:sldMkLst>
          <pc:docMk/>
          <pc:sldMk cId="2966263769" sldId="310"/>
        </pc:sldMkLst>
        <pc:spChg chg="del">
          <ac:chgData name="IGNACIO RUBEN RENEDO MARTIN" userId="995976a0-8e85-4a03-9e56-cde527db4cda" providerId="ADAL" clId="{B3612F60-D286-4255-A0D2-97E6C9D572B3}" dt="2021-02-10T11:06:56.681" v="95" actId="478"/>
          <ac:spMkLst>
            <pc:docMk/>
            <pc:sldMk cId="2966263769" sldId="31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00.385" v="97"/>
          <ac:spMkLst>
            <pc:docMk/>
            <pc:sldMk cId="2966263769" sldId="310"/>
            <ac:spMk id="41" creationId="{A9BB0122-5E4A-401C-97C4-71A43679FE9C}"/>
          </ac:spMkLst>
        </pc:spChg>
        <pc:spChg chg="add mod">
          <ac:chgData name="IGNACIO RUBEN RENEDO MARTIN" userId="995976a0-8e85-4a03-9e56-cde527db4cda" providerId="ADAL" clId="{B3612F60-D286-4255-A0D2-97E6C9D572B3}" dt="2021-02-10T11:07:00.385" v="97"/>
          <ac:spMkLst>
            <pc:docMk/>
            <pc:sldMk cId="2966263769" sldId="310"/>
            <ac:spMk id="42" creationId="{E613E899-030A-46F3-8B63-7B52A27BA2E9}"/>
          </ac:spMkLst>
        </pc:spChg>
        <pc:picChg chg="del">
          <ac:chgData name="IGNACIO RUBEN RENEDO MARTIN" userId="995976a0-8e85-4a03-9e56-cde527db4cda" providerId="ADAL" clId="{B3612F60-D286-4255-A0D2-97E6C9D572B3}" dt="2021-02-10T11:06:59.359" v="96" actId="478"/>
          <ac:picMkLst>
            <pc:docMk/>
            <pc:sldMk cId="2966263769" sldId="31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54.503" v="94" actId="478"/>
          <ac:picMkLst>
            <pc:docMk/>
            <pc:sldMk cId="2966263769" sldId="31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00.385" v="97"/>
          <ac:picMkLst>
            <pc:docMk/>
            <pc:sldMk cId="2966263769" sldId="310"/>
            <ac:picMk id="43" creationId="{DCFFC953-7358-4AA6-AD8B-EC8471E13C54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20.784" v="76"/>
        <pc:sldMkLst>
          <pc:docMk/>
          <pc:sldMk cId="1616303442" sldId="311"/>
        </pc:sldMkLst>
        <pc:spChg chg="del">
          <ac:chgData name="IGNACIO RUBEN RENEDO MARTIN" userId="995976a0-8e85-4a03-9e56-cde527db4cda" providerId="ADAL" clId="{B3612F60-D286-4255-A0D2-97E6C9D572B3}" dt="2021-02-10T11:06:19.278" v="74" actId="478"/>
          <ac:spMkLst>
            <pc:docMk/>
            <pc:sldMk cId="1616303442" sldId="31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20.784" v="76"/>
          <ac:spMkLst>
            <pc:docMk/>
            <pc:sldMk cId="1616303442" sldId="311"/>
            <ac:spMk id="43" creationId="{F794A5F5-61EB-48F3-91B4-BD78D5BD1B24}"/>
          </ac:spMkLst>
        </pc:spChg>
        <pc:spChg chg="add mod">
          <ac:chgData name="IGNACIO RUBEN RENEDO MARTIN" userId="995976a0-8e85-4a03-9e56-cde527db4cda" providerId="ADAL" clId="{B3612F60-D286-4255-A0D2-97E6C9D572B3}" dt="2021-02-10T11:06:20.784" v="76"/>
          <ac:spMkLst>
            <pc:docMk/>
            <pc:sldMk cId="1616303442" sldId="311"/>
            <ac:spMk id="44" creationId="{F96223D5-D0C0-4A1A-B91F-1945E288B33C}"/>
          </ac:spMkLst>
        </pc:spChg>
        <pc:picChg chg="del">
          <ac:chgData name="IGNACIO RUBEN RENEDO MARTIN" userId="995976a0-8e85-4a03-9e56-cde527db4cda" providerId="ADAL" clId="{B3612F60-D286-4255-A0D2-97E6C9D572B3}" dt="2021-02-10T11:06:19.783" v="75" actId="478"/>
          <ac:picMkLst>
            <pc:docMk/>
            <pc:sldMk cId="1616303442" sldId="31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17.223" v="73" actId="478"/>
          <ac:picMkLst>
            <pc:docMk/>
            <pc:sldMk cId="1616303442" sldId="31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20.784" v="76"/>
          <ac:picMkLst>
            <pc:docMk/>
            <pc:sldMk cId="1616303442" sldId="311"/>
            <ac:picMk id="45" creationId="{AD8E5AEB-F1AC-4E63-B73D-230693C136FF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26.355" v="109"/>
        <pc:sldMkLst>
          <pc:docMk/>
          <pc:sldMk cId="1058110439" sldId="314"/>
        </pc:sldMkLst>
        <pc:spChg chg="del">
          <ac:chgData name="IGNACIO RUBEN RENEDO MARTIN" userId="995976a0-8e85-4a03-9e56-cde527db4cda" providerId="ADAL" clId="{B3612F60-D286-4255-A0D2-97E6C9D572B3}" dt="2021-02-10T11:07:24.699" v="107" actId="478"/>
          <ac:spMkLst>
            <pc:docMk/>
            <pc:sldMk cId="1058110439" sldId="31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26.355" v="109"/>
          <ac:spMkLst>
            <pc:docMk/>
            <pc:sldMk cId="1058110439" sldId="314"/>
            <ac:spMk id="37" creationId="{34AFBB80-17A1-437A-8F0C-C64940459C19}"/>
          </ac:spMkLst>
        </pc:spChg>
        <pc:spChg chg="add mod">
          <ac:chgData name="IGNACIO RUBEN RENEDO MARTIN" userId="995976a0-8e85-4a03-9e56-cde527db4cda" providerId="ADAL" clId="{B3612F60-D286-4255-A0D2-97E6C9D572B3}" dt="2021-02-10T11:07:26.355" v="109"/>
          <ac:spMkLst>
            <pc:docMk/>
            <pc:sldMk cId="1058110439" sldId="314"/>
            <ac:spMk id="38" creationId="{C40358F2-8FD8-4EAB-94E5-27FB35C82B67}"/>
          </ac:spMkLst>
        </pc:spChg>
        <pc:picChg chg="del">
          <ac:chgData name="IGNACIO RUBEN RENEDO MARTIN" userId="995976a0-8e85-4a03-9e56-cde527db4cda" providerId="ADAL" clId="{B3612F60-D286-4255-A0D2-97E6C9D572B3}" dt="2021-02-10T11:07:25.327" v="108" actId="478"/>
          <ac:picMkLst>
            <pc:docMk/>
            <pc:sldMk cId="1058110439" sldId="31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23.233" v="106" actId="478"/>
          <ac:picMkLst>
            <pc:docMk/>
            <pc:sldMk cId="1058110439" sldId="31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26.355" v="109"/>
          <ac:picMkLst>
            <pc:docMk/>
            <pc:sldMk cId="1058110439" sldId="314"/>
            <ac:picMk id="39" creationId="{AB6A0BF4-2749-4328-B567-15A7331E9481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35.224" v="85"/>
        <pc:sldMkLst>
          <pc:docMk/>
          <pc:sldMk cId="3048670041" sldId="316"/>
        </pc:sldMkLst>
        <pc:spChg chg="del">
          <ac:chgData name="IGNACIO RUBEN RENEDO MARTIN" userId="995976a0-8e85-4a03-9e56-cde527db4cda" providerId="ADAL" clId="{B3612F60-D286-4255-A0D2-97E6C9D572B3}" dt="2021-02-10T11:06:33.586" v="83" actId="478"/>
          <ac:spMkLst>
            <pc:docMk/>
            <pc:sldMk cId="3048670041" sldId="31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35.224" v="85"/>
          <ac:spMkLst>
            <pc:docMk/>
            <pc:sldMk cId="3048670041" sldId="316"/>
            <ac:spMk id="49" creationId="{49CC3EE9-E7F3-4E20-8D54-B008C63E4CA3}"/>
          </ac:spMkLst>
        </pc:spChg>
        <pc:spChg chg="add mod">
          <ac:chgData name="IGNACIO RUBEN RENEDO MARTIN" userId="995976a0-8e85-4a03-9e56-cde527db4cda" providerId="ADAL" clId="{B3612F60-D286-4255-A0D2-97E6C9D572B3}" dt="2021-02-10T11:06:35.224" v="85"/>
          <ac:spMkLst>
            <pc:docMk/>
            <pc:sldMk cId="3048670041" sldId="316"/>
            <ac:spMk id="71" creationId="{CD0FBE0D-D790-41F6-BEE0-FA221532E006}"/>
          </ac:spMkLst>
        </pc:spChg>
        <pc:picChg chg="del">
          <ac:chgData name="IGNACIO RUBEN RENEDO MARTIN" userId="995976a0-8e85-4a03-9e56-cde527db4cda" providerId="ADAL" clId="{B3612F60-D286-4255-A0D2-97E6C9D572B3}" dt="2021-02-10T11:06:34.177" v="84" actId="478"/>
          <ac:picMkLst>
            <pc:docMk/>
            <pc:sldMk cId="3048670041" sldId="31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31.006" v="82" actId="478"/>
          <ac:picMkLst>
            <pc:docMk/>
            <pc:sldMk cId="3048670041" sldId="31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35.224" v="85"/>
          <ac:picMkLst>
            <pc:docMk/>
            <pc:sldMk cId="3048670041" sldId="316"/>
            <ac:picMk id="72" creationId="{1BEFC414-21A8-4624-917B-C485F865C513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5:51.607" v="60"/>
        <pc:sldMkLst>
          <pc:docMk/>
          <pc:sldMk cId="3950303469" sldId="320"/>
        </pc:sldMkLst>
        <pc:spChg chg="del">
          <ac:chgData name="IGNACIO RUBEN RENEDO MARTIN" userId="995976a0-8e85-4a03-9e56-cde527db4cda" providerId="ADAL" clId="{B3612F60-D286-4255-A0D2-97E6C9D572B3}" dt="2021-02-10T11:05:50.212" v="59" actId="478"/>
          <ac:spMkLst>
            <pc:docMk/>
            <pc:sldMk cId="3950303469" sldId="32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5:51.607" v="60"/>
          <ac:spMkLst>
            <pc:docMk/>
            <pc:sldMk cId="3950303469" sldId="320"/>
            <ac:spMk id="42" creationId="{CDD14F4C-D515-4745-BC9E-6D692081FA53}"/>
          </ac:spMkLst>
        </pc:spChg>
        <pc:spChg chg="add mod">
          <ac:chgData name="IGNACIO RUBEN RENEDO MARTIN" userId="995976a0-8e85-4a03-9e56-cde527db4cda" providerId="ADAL" clId="{B3612F60-D286-4255-A0D2-97E6C9D572B3}" dt="2021-02-10T11:05:51.607" v="60"/>
          <ac:spMkLst>
            <pc:docMk/>
            <pc:sldMk cId="3950303469" sldId="320"/>
            <ac:spMk id="43" creationId="{CC71FFAC-5725-4178-B72F-E2AC42F9DE70}"/>
          </ac:spMkLst>
        </pc:spChg>
        <pc:picChg chg="del">
          <ac:chgData name="IGNACIO RUBEN RENEDO MARTIN" userId="995976a0-8e85-4a03-9e56-cde527db4cda" providerId="ADAL" clId="{B3612F60-D286-4255-A0D2-97E6C9D572B3}" dt="2021-02-10T11:05:47.549" v="58" actId="478"/>
          <ac:picMkLst>
            <pc:docMk/>
            <pc:sldMk cId="3950303469" sldId="32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5:51.607" v="60"/>
          <ac:picMkLst>
            <pc:docMk/>
            <pc:sldMk cId="3950303469" sldId="320"/>
            <ac:picMk id="46" creationId="{C30B57E6-812B-405E-B029-E7F9BCB2DD98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4:52.027" v="40"/>
        <pc:sldMkLst>
          <pc:docMk/>
          <pc:sldMk cId="1996387114" sldId="321"/>
        </pc:sldMkLst>
        <pc:spChg chg="del">
          <ac:chgData name="IGNACIO RUBEN RENEDO MARTIN" userId="995976a0-8e85-4a03-9e56-cde527db4cda" providerId="ADAL" clId="{B3612F60-D286-4255-A0D2-97E6C9D572B3}" dt="2021-02-10T11:04:50" v="38" actId="478"/>
          <ac:spMkLst>
            <pc:docMk/>
            <pc:sldMk cId="1996387114" sldId="32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4:52.027" v="40"/>
          <ac:spMkLst>
            <pc:docMk/>
            <pc:sldMk cId="1996387114" sldId="321"/>
            <ac:spMk id="41" creationId="{0ED03008-9FFB-4334-9487-7B6926183495}"/>
          </ac:spMkLst>
        </pc:spChg>
        <pc:spChg chg="add mod">
          <ac:chgData name="IGNACIO RUBEN RENEDO MARTIN" userId="995976a0-8e85-4a03-9e56-cde527db4cda" providerId="ADAL" clId="{B3612F60-D286-4255-A0D2-97E6C9D572B3}" dt="2021-02-10T11:04:52.027" v="40"/>
          <ac:spMkLst>
            <pc:docMk/>
            <pc:sldMk cId="1996387114" sldId="321"/>
            <ac:spMk id="42" creationId="{872A188A-CBAD-4140-AB58-1A070BD3A61F}"/>
          </ac:spMkLst>
        </pc:spChg>
        <pc:picChg chg="del">
          <ac:chgData name="IGNACIO RUBEN RENEDO MARTIN" userId="995976a0-8e85-4a03-9e56-cde527db4cda" providerId="ADAL" clId="{B3612F60-D286-4255-A0D2-97E6C9D572B3}" dt="2021-02-10T11:04:50.980" v="39" actId="478"/>
          <ac:picMkLst>
            <pc:docMk/>
            <pc:sldMk cId="1996387114" sldId="32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4:47.958" v="37" actId="478"/>
          <ac:picMkLst>
            <pc:docMk/>
            <pc:sldMk cId="1996387114" sldId="32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4:52.027" v="40"/>
          <ac:picMkLst>
            <pc:docMk/>
            <pc:sldMk cId="1996387114" sldId="321"/>
            <ac:picMk id="43" creationId="{6C43D407-4833-48B0-9DE3-4B981A161488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33.335" v="113"/>
        <pc:sldMkLst>
          <pc:docMk/>
          <pc:sldMk cId="1663155570" sldId="327"/>
        </pc:sldMkLst>
        <pc:spChg chg="del">
          <ac:chgData name="IGNACIO RUBEN RENEDO MARTIN" userId="995976a0-8e85-4a03-9e56-cde527db4cda" providerId="ADAL" clId="{B3612F60-D286-4255-A0D2-97E6C9D572B3}" dt="2021-02-10T11:07:30.938" v="111" actId="478"/>
          <ac:spMkLst>
            <pc:docMk/>
            <pc:sldMk cId="1663155570" sldId="32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33.335" v="113"/>
          <ac:spMkLst>
            <pc:docMk/>
            <pc:sldMk cId="1663155570" sldId="327"/>
            <ac:spMk id="44" creationId="{56D18C37-C3C5-4BB6-A5F2-AF9170AF09F5}"/>
          </ac:spMkLst>
        </pc:spChg>
        <pc:spChg chg="add mod">
          <ac:chgData name="IGNACIO RUBEN RENEDO MARTIN" userId="995976a0-8e85-4a03-9e56-cde527db4cda" providerId="ADAL" clId="{B3612F60-D286-4255-A0D2-97E6C9D572B3}" dt="2021-02-10T11:07:33.335" v="113"/>
          <ac:spMkLst>
            <pc:docMk/>
            <pc:sldMk cId="1663155570" sldId="327"/>
            <ac:spMk id="46" creationId="{96DE6874-60EC-4B08-8DDE-EAF86E7EAA42}"/>
          </ac:spMkLst>
        </pc:spChg>
        <pc:picChg chg="del">
          <ac:chgData name="IGNACIO RUBEN RENEDO MARTIN" userId="995976a0-8e85-4a03-9e56-cde527db4cda" providerId="ADAL" clId="{B3612F60-D286-4255-A0D2-97E6C9D572B3}" dt="2021-02-10T11:07:31.948" v="112" actId="478"/>
          <ac:picMkLst>
            <pc:docMk/>
            <pc:sldMk cId="1663155570" sldId="32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28.978" v="110" actId="478"/>
          <ac:picMkLst>
            <pc:docMk/>
            <pc:sldMk cId="1663155570" sldId="32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33.335" v="113"/>
          <ac:picMkLst>
            <pc:docMk/>
            <pc:sldMk cId="1663155570" sldId="327"/>
            <ac:picMk id="49" creationId="{EEDA732F-1954-4983-A65E-DC291995F35D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18.311" v="105"/>
        <pc:sldMkLst>
          <pc:docMk/>
          <pc:sldMk cId="1869011134" sldId="329"/>
        </pc:sldMkLst>
        <pc:spChg chg="del">
          <ac:chgData name="IGNACIO RUBEN RENEDO MARTIN" userId="995976a0-8e85-4a03-9e56-cde527db4cda" providerId="ADAL" clId="{B3612F60-D286-4255-A0D2-97E6C9D572B3}" dt="2021-02-10T11:07:16.594" v="103" actId="478"/>
          <ac:spMkLst>
            <pc:docMk/>
            <pc:sldMk cId="1869011134" sldId="329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18.311" v="105"/>
          <ac:spMkLst>
            <pc:docMk/>
            <pc:sldMk cId="1869011134" sldId="329"/>
            <ac:spMk id="41" creationId="{D3177374-5F0C-4656-9594-CCF66ABB86BB}"/>
          </ac:spMkLst>
        </pc:spChg>
        <pc:spChg chg="add mod">
          <ac:chgData name="IGNACIO RUBEN RENEDO MARTIN" userId="995976a0-8e85-4a03-9e56-cde527db4cda" providerId="ADAL" clId="{B3612F60-D286-4255-A0D2-97E6C9D572B3}" dt="2021-02-10T11:07:18.311" v="105"/>
          <ac:spMkLst>
            <pc:docMk/>
            <pc:sldMk cId="1869011134" sldId="329"/>
            <ac:spMk id="42" creationId="{F3B34C79-8483-42F0-BAA0-5C09F047FDA0}"/>
          </ac:spMkLst>
        </pc:spChg>
        <pc:picChg chg="del">
          <ac:chgData name="IGNACIO RUBEN RENEDO MARTIN" userId="995976a0-8e85-4a03-9e56-cde527db4cda" providerId="ADAL" clId="{B3612F60-D286-4255-A0D2-97E6C9D572B3}" dt="2021-02-10T11:07:17.196" v="104" actId="478"/>
          <ac:picMkLst>
            <pc:docMk/>
            <pc:sldMk cId="1869011134" sldId="329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14.621" v="102" actId="478"/>
          <ac:picMkLst>
            <pc:docMk/>
            <pc:sldMk cId="1869011134" sldId="329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18.311" v="105"/>
          <ac:picMkLst>
            <pc:docMk/>
            <pc:sldMk cId="1869011134" sldId="329"/>
            <ac:picMk id="45" creationId="{53EEF498-B91A-4619-93BA-6E4FC80D0982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40.276" v="117"/>
        <pc:sldMkLst>
          <pc:docMk/>
          <pc:sldMk cId="3629692333" sldId="334"/>
        </pc:sldMkLst>
        <pc:spChg chg="del">
          <ac:chgData name="IGNACIO RUBEN RENEDO MARTIN" userId="995976a0-8e85-4a03-9e56-cde527db4cda" providerId="ADAL" clId="{B3612F60-D286-4255-A0D2-97E6C9D572B3}" dt="2021-02-10T11:07:37.984" v="115" actId="478"/>
          <ac:spMkLst>
            <pc:docMk/>
            <pc:sldMk cId="3629692333" sldId="334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40.276" v="117"/>
          <ac:spMkLst>
            <pc:docMk/>
            <pc:sldMk cId="3629692333" sldId="334"/>
            <ac:spMk id="41" creationId="{650A7143-9DE1-4D51-9B9C-A0DC0E3166C1}"/>
          </ac:spMkLst>
        </pc:spChg>
        <pc:spChg chg="add mod">
          <ac:chgData name="IGNACIO RUBEN RENEDO MARTIN" userId="995976a0-8e85-4a03-9e56-cde527db4cda" providerId="ADAL" clId="{B3612F60-D286-4255-A0D2-97E6C9D572B3}" dt="2021-02-10T11:07:40.276" v="117"/>
          <ac:spMkLst>
            <pc:docMk/>
            <pc:sldMk cId="3629692333" sldId="334"/>
            <ac:spMk id="42" creationId="{2733A230-34F9-4324-AF21-37520209824C}"/>
          </ac:spMkLst>
        </pc:spChg>
        <pc:picChg chg="del">
          <ac:chgData name="IGNACIO RUBEN RENEDO MARTIN" userId="995976a0-8e85-4a03-9e56-cde527db4cda" providerId="ADAL" clId="{B3612F60-D286-4255-A0D2-97E6C9D572B3}" dt="2021-02-10T11:07:39.149" v="116" actId="478"/>
          <ac:picMkLst>
            <pc:docMk/>
            <pc:sldMk cId="3629692333" sldId="334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36.290" v="114" actId="478"/>
          <ac:picMkLst>
            <pc:docMk/>
            <pc:sldMk cId="3629692333" sldId="334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40.276" v="117"/>
          <ac:picMkLst>
            <pc:docMk/>
            <pc:sldMk cId="3629692333" sldId="334"/>
            <ac:picMk id="43" creationId="{4F8FD233-5DE2-4B60-899C-3C3409F5CC06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48.339" v="121"/>
        <pc:sldMkLst>
          <pc:docMk/>
          <pc:sldMk cId="4269624734" sldId="336"/>
        </pc:sldMkLst>
        <pc:spChg chg="del">
          <ac:chgData name="IGNACIO RUBEN RENEDO MARTIN" userId="995976a0-8e85-4a03-9e56-cde527db4cda" providerId="ADAL" clId="{B3612F60-D286-4255-A0D2-97E6C9D572B3}" dt="2021-02-10T11:07:46.804" v="119" actId="478"/>
          <ac:spMkLst>
            <pc:docMk/>
            <pc:sldMk cId="4269624734" sldId="336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48.339" v="121"/>
          <ac:spMkLst>
            <pc:docMk/>
            <pc:sldMk cId="4269624734" sldId="336"/>
            <ac:spMk id="41" creationId="{EE9ED4DE-281B-4345-B7A1-79ABFCD168AC}"/>
          </ac:spMkLst>
        </pc:spChg>
        <pc:spChg chg="add mod">
          <ac:chgData name="IGNACIO RUBEN RENEDO MARTIN" userId="995976a0-8e85-4a03-9e56-cde527db4cda" providerId="ADAL" clId="{B3612F60-D286-4255-A0D2-97E6C9D572B3}" dt="2021-02-10T11:07:48.339" v="121"/>
          <ac:spMkLst>
            <pc:docMk/>
            <pc:sldMk cId="4269624734" sldId="336"/>
            <ac:spMk id="42" creationId="{21C1D363-F33C-4CD2-BCFF-60E49AC25B94}"/>
          </ac:spMkLst>
        </pc:spChg>
        <pc:picChg chg="del">
          <ac:chgData name="IGNACIO RUBEN RENEDO MARTIN" userId="995976a0-8e85-4a03-9e56-cde527db4cda" providerId="ADAL" clId="{B3612F60-D286-4255-A0D2-97E6C9D572B3}" dt="2021-02-10T11:07:47.266" v="120" actId="478"/>
          <ac:picMkLst>
            <pc:docMk/>
            <pc:sldMk cId="4269624734" sldId="336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44.424" v="118" actId="478"/>
          <ac:picMkLst>
            <pc:docMk/>
            <pc:sldMk cId="4269624734" sldId="336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48.339" v="121"/>
          <ac:picMkLst>
            <pc:docMk/>
            <pc:sldMk cId="4269624734" sldId="336"/>
            <ac:picMk id="45" creationId="{75DE53AA-4EC1-4F8C-AE34-D3559945AAE4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59.024" v="125"/>
        <pc:sldMkLst>
          <pc:docMk/>
          <pc:sldMk cId="3556552963" sldId="337"/>
        </pc:sldMkLst>
        <pc:spChg chg="del">
          <ac:chgData name="IGNACIO RUBEN RENEDO MARTIN" userId="995976a0-8e85-4a03-9e56-cde527db4cda" providerId="ADAL" clId="{B3612F60-D286-4255-A0D2-97E6C9D572B3}" dt="2021-02-10T11:07:57.159" v="123" actId="478"/>
          <ac:spMkLst>
            <pc:docMk/>
            <pc:sldMk cId="3556552963" sldId="337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59.024" v="125"/>
          <ac:spMkLst>
            <pc:docMk/>
            <pc:sldMk cId="3556552963" sldId="337"/>
            <ac:spMk id="43" creationId="{C9F8A7C8-9ECA-4D82-ACBE-028BD75D0527}"/>
          </ac:spMkLst>
        </pc:spChg>
        <pc:spChg chg="add mod">
          <ac:chgData name="IGNACIO RUBEN RENEDO MARTIN" userId="995976a0-8e85-4a03-9e56-cde527db4cda" providerId="ADAL" clId="{B3612F60-D286-4255-A0D2-97E6C9D572B3}" dt="2021-02-10T11:07:59.024" v="125"/>
          <ac:spMkLst>
            <pc:docMk/>
            <pc:sldMk cId="3556552963" sldId="337"/>
            <ac:spMk id="46" creationId="{7485EEFA-CBEF-400F-82C8-507FF2D74B84}"/>
          </ac:spMkLst>
        </pc:spChg>
        <pc:picChg chg="del">
          <ac:chgData name="IGNACIO RUBEN RENEDO MARTIN" userId="995976a0-8e85-4a03-9e56-cde527db4cda" providerId="ADAL" clId="{B3612F60-D286-4255-A0D2-97E6C9D572B3}" dt="2021-02-10T11:07:57.684" v="124" actId="478"/>
          <ac:picMkLst>
            <pc:docMk/>
            <pc:sldMk cId="3556552963" sldId="337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54.565" v="122" actId="478"/>
          <ac:picMkLst>
            <pc:docMk/>
            <pc:sldMk cId="3556552963" sldId="337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59.024" v="125"/>
          <ac:picMkLst>
            <pc:docMk/>
            <pc:sldMk cId="3556552963" sldId="337"/>
            <ac:picMk id="47" creationId="{C19D2E10-DCD3-4C40-9D9E-F79CB593659C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8:07.682" v="129"/>
        <pc:sldMkLst>
          <pc:docMk/>
          <pc:sldMk cId="774738308" sldId="338"/>
        </pc:sldMkLst>
        <pc:spChg chg="del">
          <ac:chgData name="IGNACIO RUBEN RENEDO MARTIN" userId="995976a0-8e85-4a03-9e56-cde527db4cda" providerId="ADAL" clId="{B3612F60-D286-4255-A0D2-97E6C9D572B3}" dt="2021-02-10T11:08:05.948" v="127" actId="478"/>
          <ac:spMkLst>
            <pc:docMk/>
            <pc:sldMk cId="774738308" sldId="338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8:07.682" v="129"/>
          <ac:spMkLst>
            <pc:docMk/>
            <pc:sldMk cId="774738308" sldId="338"/>
            <ac:spMk id="52" creationId="{38A1EBA8-E906-4A1C-8E29-10177E282810}"/>
          </ac:spMkLst>
        </pc:spChg>
        <pc:spChg chg="add mod">
          <ac:chgData name="IGNACIO RUBEN RENEDO MARTIN" userId="995976a0-8e85-4a03-9e56-cde527db4cda" providerId="ADAL" clId="{B3612F60-D286-4255-A0D2-97E6C9D572B3}" dt="2021-02-10T11:08:07.682" v="129"/>
          <ac:spMkLst>
            <pc:docMk/>
            <pc:sldMk cId="774738308" sldId="338"/>
            <ac:spMk id="53" creationId="{DC0C4CE5-E5AE-4E12-B7C0-98F5AEF7E2D0}"/>
          </ac:spMkLst>
        </pc:spChg>
        <pc:picChg chg="del">
          <ac:chgData name="IGNACIO RUBEN RENEDO MARTIN" userId="995976a0-8e85-4a03-9e56-cde527db4cda" providerId="ADAL" clId="{B3612F60-D286-4255-A0D2-97E6C9D572B3}" dt="2021-02-10T11:08:06.557" v="128" actId="478"/>
          <ac:picMkLst>
            <pc:docMk/>
            <pc:sldMk cId="774738308" sldId="338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8:04.482" v="126" actId="478"/>
          <ac:picMkLst>
            <pc:docMk/>
            <pc:sldMk cId="774738308" sldId="338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8:07.682" v="129"/>
          <ac:picMkLst>
            <pc:docMk/>
            <pc:sldMk cId="774738308" sldId="338"/>
            <ac:picMk id="55" creationId="{60461F45-4C9F-445A-A4B1-61DE3E1EF701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6:50.527" v="93"/>
        <pc:sldMkLst>
          <pc:docMk/>
          <pc:sldMk cId="2310362799" sldId="340"/>
        </pc:sldMkLst>
        <pc:spChg chg="del">
          <ac:chgData name="IGNACIO RUBEN RENEDO MARTIN" userId="995976a0-8e85-4a03-9e56-cde527db4cda" providerId="ADAL" clId="{B3612F60-D286-4255-A0D2-97E6C9D572B3}" dt="2021-02-10T11:06:47.112" v="91" actId="478"/>
          <ac:spMkLst>
            <pc:docMk/>
            <pc:sldMk cId="2310362799" sldId="340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6:50.527" v="93"/>
          <ac:spMkLst>
            <pc:docMk/>
            <pc:sldMk cId="2310362799" sldId="340"/>
            <ac:spMk id="55" creationId="{E62D26E0-343C-44CB-89B1-91F71515DE23}"/>
          </ac:spMkLst>
        </pc:spChg>
        <pc:spChg chg="add mod">
          <ac:chgData name="IGNACIO RUBEN RENEDO MARTIN" userId="995976a0-8e85-4a03-9e56-cde527db4cda" providerId="ADAL" clId="{B3612F60-D286-4255-A0D2-97E6C9D572B3}" dt="2021-02-10T11:06:50.527" v="93"/>
          <ac:spMkLst>
            <pc:docMk/>
            <pc:sldMk cId="2310362799" sldId="340"/>
            <ac:spMk id="56" creationId="{6FE12A68-D936-4F69-B97D-C6DA5676CC1D}"/>
          </ac:spMkLst>
        </pc:spChg>
        <pc:picChg chg="del">
          <ac:chgData name="IGNACIO RUBEN RENEDO MARTIN" userId="995976a0-8e85-4a03-9e56-cde527db4cda" providerId="ADAL" clId="{B3612F60-D286-4255-A0D2-97E6C9D572B3}" dt="2021-02-10T11:06:49.551" v="92" actId="478"/>
          <ac:picMkLst>
            <pc:docMk/>
            <pc:sldMk cId="2310362799" sldId="340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6:45.084" v="90" actId="478"/>
          <ac:picMkLst>
            <pc:docMk/>
            <pc:sldMk cId="2310362799" sldId="340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6:50.527" v="93"/>
          <ac:picMkLst>
            <pc:docMk/>
            <pc:sldMk cId="2310362799" sldId="340"/>
            <ac:picMk id="58" creationId="{0BFEEEB9-8D53-4C67-8D6E-21E5F563953C}"/>
          </ac:picMkLst>
        </pc:picChg>
      </pc:sldChg>
      <pc:sldChg chg="addSp delSp modSp mod">
        <pc:chgData name="IGNACIO RUBEN RENEDO MARTIN" userId="995976a0-8e85-4a03-9e56-cde527db4cda" providerId="ADAL" clId="{B3612F60-D286-4255-A0D2-97E6C9D572B3}" dt="2021-02-10T11:07:10.770" v="101"/>
        <pc:sldMkLst>
          <pc:docMk/>
          <pc:sldMk cId="455330248" sldId="341"/>
        </pc:sldMkLst>
        <pc:spChg chg="del">
          <ac:chgData name="IGNACIO RUBEN RENEDO MARTIN" userId="995976a0-8e85-4a03-9e56-cde527db4cda" providerId="ADAL" clId="{B3612F60-D286-4255-A0D2-97E6C9D572B3}" dt="2021-02-10T11:07:07.353" v="99" actId="478"/>
          <ac:spMkLst>
            <pc:docMk/>
            <pc:sldMk cId="455330248" sldId="341"/>
            <ac:spMk id="15" creationId="{3278B5EC-3DA9-4007-856C-0484F0BA9820}"/>
          </ac:spMkLst>
        </pc:spChg>
        <pc:spChg chg="add mod">
          <ac:chgData name="IGNACIO RUBEN RENEDO MARTIN" userId="995976a0-8e85-4a03-9e56-cde527db4cda" providerId="ADAL" clId="{B3612F60-D286-4255-A0D2-97E6C9D572B3}" dt="2021-02-10T11:07:10.770" v="101"/>
          <ac:spMkLst>
            <pc:docMk/>
            <pc:sldMk cId="455330248" sldId="341"/>
            <ac:spMk id="42" creationId="{A15493FE-5132-47E7-8605-787C37626552}"/>
          </ac:spMkLst>
        </pc:spChg>
        <pc:spChg chg="add mod">
          <ac:chgData name="IGNACIO RUBEN RENEDO MARTIN" userId="995976a0-8e85-4a03-9e56-cde527db4cda" providerId="ADAL" clId="{B3612F60-D286-4255-A0D2-97E6C9D572B3}" dt="2021-02-10T11:07:10.770" v="101"/>
          <ac:spMkLst>
            <pc:docMk/>
            <pc:sldMk cId="455330248" sldId="341"/>
            <ac:spMk id="43" creationId="{68A952F6-9B1A-4D62-8E7C-2335FA68AF51}"/>
          </ac:spMkLst>
        </pc:spChg>
        <pc:picChg chg="del">
          <ac:chgData name="IGNACIO RUBEN RENEDO MARTIN" userId="995976a0-8e85-4a03-9e56-cde527db4cda" providerId="ADAL" clId="{B3612F60-D286-4255-A0D2-97E6C9D572B3}" dt="2021-02-10T11:07:09.600" v="100" actId="478"/>
          <ac:picMkLst>
            <pc:docMk/>
            <pc:sldMk cId="455330248" sldId="341"/>
            <ac:picMk id="5" creationId="{00000000-0000-0000-0000-000000000000}"/>
          </ac:picMkLst>
        </pc:picChg>
        <pc:picChg chg="del">
          <ac:chgData name="IGNACIO RUBEN RENEDO MARTIN" userId="995976a0-8e85-4a03-9e56-cde527db4cda" providerId="ADAL" clId="{B3612F60-D286-4255-A0D2-97E6C9D572B3}" dt="2021-02-10T11:07:05.331" v="98" actId="478"/>
          <ac:picMkLst>
            <pc:docMk/>
            <pc:sldMk cId="455330248" sldId="341"/>
            <ac:picMk id="14" creationId="{48BE30E0-E3B6-4857-ADD0-3894DA07F716}"/>
          </ac:picMkLst>
        </pc:picChg>
        <pc:picChg chg="add mod">
          <ac:chgData name="IGNACIO RUBEN RENEDO MARTIN" userId="995976a0-8e85-4a03-9e56-cde527db4cda" providerId="ADAL" clId="{B3612F60-D286-4255-A0D2-97E6C9D572B3}" dt="2021-02-10T11:07:10.770" v="101"/>
          <ac:picMkLst>
            <pc:docMk/>
            <pc:sldMk cId="455330248" sldId="341"/>
            <ac:picMk id="44" creationId="{2A6527FB-7472-4118-93CF-BB63E1B00299}"/>
          </ac:picMkLst>
        </pc:picChg>
      </pc:sldChg>
      <pc:sldChg chg="addSp modSp">
        <pc:chgData name="IGNACIO RUBEN RENEDO MARTIN" userId="995976a0-8e85-4a03-9e56-cde527db4cda" providerId="ADAL" clId="{B3612F60-D286-4255-A0D2-97E6C9D572B3}" dt="2021-02-10T11:08:29.982" v="138"/>
        <pc:sldMkLst>
          <pc:docMk/>
          <pc:sldMk cId="1840081370" sldId="342"/>
        </pc:sldMkLst>
        <pc:spChg chg="add mod">
          <ac:chgData name="IGNACIO RUBEN RENEDO MARTIN" userId="995976a0-8e85-4a03-9e56-cde527db4cda" providerId="ADAL" clId="{B3612F60-D286-4255-A0D2-97E6C9D572B3}" dt="2021-02-10T11:08:29.982" v="138"/>
          <ac:spMkLst>
            <pc:docMk/>
            <pc:sldMk cId="1840081370" sldId="342"/>
            <ac:spMk id="4" creationId="{42896E24-67E0-4254-8AB3-BF7DEE6116CF}"/>
          </ac:spMkLst>
        </pc:spChg>
        <pc:spChg chg="add mod">
          <ac:chgData name="IGNACIO RUBEN RENEDO MARTIN" userId="995976a0-8e85-4a03-9e56-cde527db4cda" providerId="ADAL" clId="{B3612F60-D286-4255-A0D2-97E6C9D572B3}" dt="2021-02-10T11:08:29.982" v="138"/>
          <ac:spMkLst>
            <pc:docMk/>
            <pc:sldMk cId="1840081370" sldId="342"/>
            <ac:spMk id="6" creationId="{3FCC38BB-CC15-49DB-8C71-A750E23BDB39}"/>
          </ac:spMkLst>
        </pc:spChg>
        <pc:picChg chg="add mod">
          <ac:chgData name="IGNACIO RUBEN RENEDO MARTIN" userId="995976a0-8e85-4a03-9e56-cde527db4cda" providerId="ADAL" clId="{B3612F60-D286-4255-A0D2-97E6C9D572B3}" dt="2021-02-10T11:08:29.982" v="138"/>
          <ac:picMkLst>
            <pc:docMk/>
            <pc:sldMk cId="1840081370" sldId="342"/>
            <ac:picMk id="7" creationId="{D9048C46-96A9-4ED0-B1B3-6A7C863BE630}"/>
          </ac:picMkLst>
        </pc:picChg>
      </pc:sldChg>
    </pc:docChg>
  </pc:docChgLst>
  <pc:docChgLst>
    <pc:chgData name="YAIZA LOZANO PEREZ" userId="S::yaiza.lozper@educa.jcyl.es::4a471c50-53f5-44e0-a61f-2fda31acebf6" providerId="AD" clId="Web-{4C972547-1F22-44DA-AE84-071FF8A8608D}"/>
    <pc:docChg chg="modSld">
      <pc:chgData name="YAIZA LOZANO PEREZ" userId="S::yaiza.lozper@educa.jcyl.es::4a471c50-53f5-44e0-a61f-2fda31acebf6" providerId="AD" clId="Web-{4C972547-1F22-44DA-AE84-071FF8A8608D}" dt="2021-01-28T10:13:33.971" v="11" actId="1076"/>
      <pc:docMkLst>
        <pc:docMk/>
      </pc:docMkLst>
      <pc:sldChg chg="modSp">
        <pc:chgData name="YAIZA LOZANO PEREZ" userId="S::yaiza.lozper@educa.jcyl.es::4a471c50-53f5-44e0-a61f-2fda31acebf6" providerId="AD" clId="Web-{4C972547-1F22-44DA-AE84-071FF8A8608D}" dt="2021-01-28T10:13:33.971" v="11" actId="1076"/>
        <pc:sldMkLst>
          <pc:docMk/>
          <pc:sldMk cId="3048670041" sldId="316"/>
        </pc:sldMkLst>
        <pc:spChg chg="mod">
          <ac:chgData name="YAIZA LOZANO PEREZ" userId="S::yaiza.lozper@educa.jcyl.es::4a471c50-53f5-44e0-a61f-2fda31acebf6" providerId="AD" clId="Web-{4C972547-1F22-44DA-AE84-071FF8A8608D}" dt="2021-01-28T10:13:33.971" v="11" actId="1076"/>
          <ac:spMkLst>
            <pc:docMk/>
            <pc:sldMk cId="3048670041" sldId="316"/>
            <ac:spMk id="48" creationId="{DA64FF42-D0E9-46B4-A16A-90F6D54F5475}"/>
          </ac:spMkLst>
        </pc:spChg>
        <pc:spChg chg="mod">
          <ac:chgData name="YAIZA LOZANO PEREZ" userId="S::yaiza.lozper@educa.jcyl.es::4a471c50-53f5-44e0-a61f-2fda31acebf6" providerId="AD" clId="Web-{4C972547-1F22-44DA-AE84-071FF8A8608D}" dt="2021-01-28T10:13:21.971" v="9" actId="1076"/>
          <ac:spMkLst>
            <pc:docMk/>
            <pc:sldMk cId="3048670041" sldId="316"/>
            <ac:spMk id="50" creationId="{587133EA-F211-4FC5-88BB-AE81107D807E}"/>
          </ac:spMkLst>
        </pc:spChg>
        <pc:spChg chg="mod">
          <ac:chgData name="YAIZA LOZANO PEREZ" userId="S::yaiza.lozper@educa.jcyl.es::4a471c50-53f5-44e0-a61f-2fda31acebf6" providerId="AD" clId="Web-{4C972547-1F22-44DA-AE84-071FF8A8608D}" dt="2021-01-28T10:13:11.674" v="6" actId="1076"/>
          <ac:spMkLst>
            <pc:docMk/>
            <pc:sldMk cId="3048670041" sldId="316"/>
            <ac:spMk id="51" creationId="{BD5790F8-E931-434E-B7E6-429973FF83F0}"/>
          </ac:spMkLst>
        </pc:spChg>
        <pc:picChg chg="mod">
          <ac:chgData name="YAIZA LOZANO PEREZ" userId="S::yaiza.lozper@educa.jcyl.es::4a471c50-53f5-44e0-a61f-2fda31acebf6" providerId="AD" clId="Web-{4C972547-1F22-44DA-AE84-071FF8A8608D}" dt="2021-01-28T10:12:20.095" v="1" actId="1076"/>
          <ac:picMkLst>
            <pc:docMk/>
            <pc:sldMk cId="3048670041" sldId="316"/>
            <ac:picMk id="6" creationId="{E4F1AA1F-FBB3-468E-BD2F-7102A3D0C255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2:32.235" v="2" actId="14100"/>
          <ac:picMkLst>
            <pc:docMk/>
            <pc:sldMk cId="3048670041" sldId="316"/>
            <ac:picMk id="7" creationId="{3E156805-070B-4E8C-98E7-7F10FD1C5559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3:03.205" v="4" actId="1076"/>
          <ac:picMkLst>
            <pc:docMk/>
            <pc:sldMk cId="3048670041" sldId="316"/>
            <ac:picMk id="8" creationId="{E89F55A1-499E-4A32-B212-A3629DBA348E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3:16.783" v="8" actId="1076"/>
          <ac:picMkLst>
            <pc:docMk/>
            <pc:sldMk cId="3048670041" sldId="316"/>
            <ac:picMk id="9" creationId="{F418ED89-17A4-4C29-8DB4-113DBF44080D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3:06.174" v="5" actId="1076"/>
          <ac:picMkLst>
            <pc:docMk/>
            <pc:sldMk cId="3048670041" sldId="316"/>
            <ac:picMk id="11" creationId="{632317CC-7B9C-45DD-9130-620715CDBE3E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3:30.659" v="10" actId="1076"/>
          <ac:picMkLst>
            <pc:docMk/>
            <pc:sldMk cId="3048670041" sldId="316"/>
            <ac:picMk id="49" creationId="{37E5E476-F8C4-45D3-ADCC-2DE607988306}"/>
          </ac:picMkLst>
        </pc:picChg>
        <pc:picChg chg="mod">
          <ac:chgData name="YAIZA LOZANO PEREZ" userId="S::yaiza.lozper@educa.jcyl.es::4a471c50-53f5-44e0-a61f-2fda31acebf6" providerId="AD" clId="Web-{4C972547-1F22-44DA-AE84-071FF8A8608D}" dt="2021-01-28T10:13:14.252" v="7" actId="1076"/>
          <ac:picMkLst>
            <pc:docMk/>
            <pc:sldMk cId="3048670041" sldId="316"/>
            <ac:picMk id="52" creationId="{FF2D98A1-D718-4A51-8C27-6F2864296562}"/>
          </ac:picMkLst>
        </pc:picChg>
      </pc:sldChg>
    </pc:docChg>
  </pc:docChgLst>
  <pc:docChgLst>
    <pc:chgData name="RUBEN OSCAR PRADO GARCIA" userId="0b5288e5-b3f8-41a7-90ae-edab787ca164" providerId="ADAL" clId="{2CE25909-F467-4CA8-9958-C32C7E05CD88}"/>
    <pc:docChg chg="undo custSel addSld delSld modSld sldOrd">
      <pc:chgData name="RUBEN OSCAR PRADO GARCIA" userId="0b5288e5-b3f8-41a7-90ae-edab787ca164" providerId="ADAL" clId="{2CE25909-F467-4CA8-9958-C32C7E05CD88}" dt="2021-01-24T18:05:41.032" v="186"/>
      <pc:docMkLst>
        <pc:docMk/>
      </pc:docMkLst>
      <pc:sldChg chg="addSp delSp modSp delAnim">
        <pc:chgData name="RUBEN OSCAR PRADO GARCIA" userId="0b5288e5-b3f8-41a7-90ae-edab787ca164" providerId="ADAL" clId="{2CE25909-F467-4CA8-9958-C32C7E05CD88}" dt="2021-01-24T16:37:30.429" v="11"/>
        <pc:sldMkLst>
          <pc:docMk/>
          <pc:sldMk cId="1189936325" sldId="290"/>
        </pc:sldMkLst>
        <pc:spChg chg="add del mod">
          <ac:chgData name="RUBEN OSCAR PRADO GARCIA" userId="0b5288e5-b3f8-41a7-90ae-edab787ca164" providerId="ADAL" clId="{2CE25909-F467-4CA8-9958-C32C7E05CD88}" dt="2021-01-24T16:36:57.524" v="9" actId="478"/>
          <ac:spMkLst>
            <pc:docMk/>
            <pc:sldMk cId="1189936325" sldId="290"/>
            <ac:spMk id="4" creationId="{0451137B-B110-4EC5-9C47-77DE60045C8A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18" creationId="{EDFE6BF4-DC2C-49C3-B830-F14CE77D7285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19" creationId="{3D4CADE3-45A7-4C56-A478-6EF4985E9DBB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20" creationId="{E7A790E4-EB4D-4FFC-AD55-45196231F9FD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41" creationId="{3AB0DE09-5429-45B2-98AA-0E8933FC1D99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42" creationId="{4B0CA475-4FF0-470A-8B5D-E4E09604F3DC}"/>
          </ac:spMkLst>
        </pc:spChg>
        <pc:spChg chg="del">
          <ac:chgData name="RUBEN OSCAR PRADO GARCIA" userId="0b5288e5-b3f8-41a7-90ae-edab787ca164" providerId="ADAL" clId="{2CE25909-F467-4CA8-9958-C32C7E05CD88}" dt="2021-01-24T16:36:52.038" v="6" actId="478"/>
          <ac:spMkLst>
            <pc:docMk/>
            <pc:sldMk cId="1189936325" sldId="290"/>
            <ac:spMk id="43" creationId="{D6BA6E09-23FC-4FD2-A1F5-C26A71FC2CD9}"/>
          </ac:spMkLst>
        </pc:spChg>
        <pc:spChg chg="del">
          <ac:chgData name="RUBEN OSCAR PRADO GARCIA" userId="0b5288e5-b3f8-41a7-90ae-edab787ca164" providerId="ADAL" clId="{2CE25909-F467-4CA8-9958-C32C7E05CD88}" dt="2021-01-24T16:37:03.760" v="10" actId="478"/>
          <ac:spMkLst>
            <pc:docMk/>
            <pc:sldMk cId="1189936325" sldId="290"/>
            <ac:spMk id="44" creationId="{6C8A15CC-2F19-4365-847E-D140E7B226B8}"/>
          </ac:spMkLst>
        </pc:spChg>
        <pc:spChg chg="add">
          <ac:chgData name="RUBEN OSCAR PRADO GARCIA" userId="0b5288e5-b3f8-41a7-90ae-edab787ca164" providerId="ADAL" clId="{2CE25909-F467-4CA8-9958-C32C7E05CD88}" dt="2021-01-24T16:37:30.429" v="11"/>
          <ac:spMkLst>
            <pc:docMk/>
            <pc:sldMk cId="1189936325" sldId="290"/>
            <ac:spMk id="48" creationId="{D80024C4-525A-4F62-B688-86B59F73D2BA}"/>
          </ac:spMkLst>
        </pc:spChg>
        <pc:spChg chg="add">
          <ac:chgData name="RUBEN OSCAR PRADO GARCIA" userId="0b5288e5-b3f8-41a7-90ae-edab787ca164" providerId="ADAL" clId="{2CE25909-F467-4CA8-9958-C32C7E05CD88}" dt="2021-01-24T16:37:30.429" v="11"/>
          <ac:spMkLst>
            <pc:docMk/>
            <pc:sldMk cId="1189936325" sldId="290"/>
            <ac:spMk id="49" creationId="{EC77B348-95AA-42EC-83A0-D797B7FF25F5}"/>
          </ac:spMkLst>
        </pc:spChg>
        <pc:spChg chg="add">
          <ac:chgData name="RUBEN OSCAR PRADO GARCIA" userId="0b5288e5-b3f8-41a7-90ae-edab787ca164" providerId="ADAL" clId="{2CE25909-F467-4CA8-9958-C32C7E05CD88}" dt="2021-01-24T16:37:30.429" v="11"/>
          <ac:spMkLst>
            <pc:docMk/>
            <pc:sldMk cId="1189936325" sldId="290"/>
            <ac:spMk id="50" creationId="{49382837-1B7C-4438-84BE-928AB04D1323}"/>
          </ac:spMkLst>
        </pc:spChg>
        <pc:spChg chg="add">
          <ac:chgData name="RUBEN OSCAR PRADO GARCIA" userId="0b5288e5-b3f8-41a7-90ae-edab787ca164" providerId="ADAL" clId="{2CE25909-F467-4CA8-9958-C32C7E05CD88}" dt="2021-01-24T16:37:30.429" v="11"/>
          <ac:spMkLst>
            <pc:docMk/>
            <pc:sldMk cId="1189936325" sldId="290"/>
            <ac:spMk id="51" creationId="{ACFE7DBA-A873-40EF-9101-A9E6925B2E1A}"/>
          </ac:spMkLst>
        </pc:spChg>
        <pc:spChg chg="add">
          <ac:chgData name="RUBEN OSCAR PRADO GARCIA" userId="0b5288e5-b3f8-41a7-90ae-edab787ca164" providerId="ADAL" clId="{2CE25909-F467-4CA8-9958-C32C7E05CD88}" dt="2021-01-24T16:37:30.429" v="11"/>
          <ac:spMkLst>
            <pc:docMk/>
            <pc:sldMk cId="1189936325" sldId="290"/>
            <ac:spMk id="52" creationId="{F545B2F2-C41F-488B-969F-AB1C6FC1CA13}"/>
          </ac:spMkLst>
        </pc:spChg>
        <pc:spChg chg="del">
          <ac:chgData name="RUBEN OSCAR PRADO GARCIA" userId="0b5288e5-b3f8-41a7-90ae-edab787ca164" providerId="ADAL" clId="{2CE25909-F467-4CA8-9958-C32C7E05CD88}" dt="2021-01-24T16:36:53.835" v="7" actId="478"/>
          <ac:spMkLst>
            <pc:docMk/>
            <pc:sldMk cId="1189936325" sldId="290"/>
            <ac:spMk id="597" creationId="{00000000-0000-0000-0000-000000000000}"/>
          </ac:spMkLst>
        </pc:sp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7" creationId="{D087DF5F-E085-4984-9992-8C081AC20A57}"/>
          </ac:picMkLst>
        </pc:pic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8" creationId="{D51A6CB1-DA98-4C8C-AC71-33871F7ACA83}"/>
          </ac:picMkLst>
        </pc:pic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9" creationId="{F0C4E578-1C28-4EB4-98BC-03B5A203539B}"/>
          </ac:picMkLst>
        </pc:pic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10" creationId="{B949CE10-0DDB-4ECF-9C64-2A0B99425424}"/>
          </ac:picMkLst>
        </pc:pic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11" creationId="{B248DCA9-3894-46BC-9DCA-E2E141A2872B}"/>
          </ac:picMkLst>
        </pc:picChg>
        <pc:picChg chg="del">
          <ac:chgData name="RUBEN OSCAR PRADO GARCIA" userId="0b5288e5-b3f8-41a7-90ae-edab787ca164" providerId="ADAL" clId="{2CE25909-F467-4CA8-9958-C32C7E05CD88}" dt="2021-01-24T16:36:52.038" v="6" actId="478"/>
          <ac:picMkLst>
            <pc:docMk/>
            <pc:sldMk cId="1189936325" sldId="290"/>
            <ac:picMk id="12" creationId="{91913C36-1B5F-4152-9A00-5DAFF85F0E24}"/>
          </ac:picMkLst>
        </pc:picChg>
        <pc:picChg chg="del">
          <ac:chgData name="RUBEN OSCAR PRADO GARCIA" userId="0b5288e5-b3f8-41a7-90ae-edab787ca164" providerId="ADAL" clId="{2CE25909-F467-4CA8-9958-C32C7E05CD88}" dt="2021-01-24T16:36:55.484" v="8" actId="478"/>
          <ac:picMkLst>
            <pc:docMk/>
            <pc:sldMk cId="1189936325" sldId="290"/>
            <ac:picMk id="17" creationId="{EB0E3ADF-E893-48A9-83E8-54D42F46263F}"/>
          </ac:picMkLst>
        </pc:picChg>
        <pc:picChg chg="add">
          <ac:chgData name="RUBEN OSCAR PRADO GARCIA" userId="0b5288e5-b3f8-41a7-90ae-edab787ca164" providerId="ADAL" clId="{2CE25909-F467-4CA8-9958-C32C7E05CD88}" dt="2021-01-24T16:37:30.429" v="11"/>
          <ac:picMkLst>
            <pc:docMk/>
            <pc:sldMk cId="1189936325" sldId="290"/>
            <ac:picMk id="47" creationId="{FC42279B-6F27-42DD-8DE0-68C45B7E8349}"/>
          </ac:picMkLst>
        </pc:picChg>
      </pc:sldChg>
      <pc:sldChg chg="addSp delSp modSp">
        <pc:chgData name="RUBEN OSCAR PRADO GARCIA" userId="0b5288e5-b3f8-41a7-90ae-edab787ca164" providerId="ADAL" clId="{2CE25909-F467-4CA8-9958-C32C7E05CD88}" dt="2021-01-24T17:20:14.007" v="171" actId="14100"/>
        <pc:sldMkLst>
          <pc:docMk/>
          <pc:sldMk cId="2069739319" sldId="296"/>
        </pc:sldMkLst>
        <pc:spChg chg="del">
          <ac:chgData name="RUBEN OSCAR PRADO GARCIA" userId="0b5288e5-b3f8-41a7-90ae-edab787ca164" providerId="ADAL" clId="{2CE25909-F467-4CA8-9958-C32C7E05CD88}" dt="2021-01-24T16:45:43.731" v="106" actId="478"/>
          <ac:spMkLst>
            <pc:docMk/>
            <pc:sldMk cId="2069739319" sldId="296"/>
            <ac:spMk id="50" creationId="{69839498-CCCD-4076-B20C-BFD9A291CDA5}"/>
          </ac:spMkLst>
        </pc:spChg>
        <pc:spChg chg="del">
          <ac:chgData name="RUBEN OSCAR PRADO GARCIA" userId="0b5288e5-b3f8-41a7-90ae-edab787ca164" providerId="ADAL" clId="{2CE25909-F467-4CA8-9958-C32C7E05CD88}" dt="2021-01-24T16:45:45.786" v="107" actId="478"/>
          <ac:spMkLst>
            <pc:docMk/>
            <pc:sldMk cId="2069739319" sldId="296"/>
            <ac:spMk id="54" creationId="{7F68D22D-4C56-40F5-88A2-F4C5B24CF966}"/>
          </ac:spMkLst>
        </pc:spChg>
        <pc:picChg chg="mod">
          <ac:chgData name="RUBEN OSCAR PRADO GARCIA" userId="0b5288e5-b3f8-41a7-90ae-edab787ca164" providerId="ADAL" clId="{2CE25909-F467-4CA8-9958-C32C7E05CD88}" dt="2021-01-24T17:19:55.353" v="166" actId="14100"/>
          <ac:picMkLst>
            <pc:docMk/>
            <pc:sldMk cId="2069739319" sldId="296"/>
            <ac:picMk id="4" creationId="{D3CB48E6-1CD5-4CEE-98E1-BE2B857FE741}"/>
          </ac:picMkLst>
        </pc:picChg>
        <pc:picChg chg="mod">
          <ac:chgData name="RUBEN OSCAR PRADO GARCIA" userId="0b5288e5-b3f8-41a7-90ae-edab787ca164" providerId="ADAL" clId="{2CE25909-F467-4CA8-9958-C32C7E05CD88}" dt="2021-01-24T17:19:57.783" v="167" actId="14100"/>
          <ac:picMkLst>
            <pc:docMk/>
            <pc:sldMk cId="2069739319" sldId="296"/>
            <ac:picMk id="6" creationId="{2EC134AE-6A71-456B-B9B0-B236965019B5}"/>
          </ac:picMkLst>
        </pc:picChg>
        <pc:picChg chg="add mod">
          <ac:chgData name="RUBEN OSCAR PRADO GARCIA" userId="0b5288e5-b3f8-41a7-90ae-edab787ca164" providerId="ADAL" clId="{2CE25909-F467-4CA8-9958-C32C7E05CD88}" dt="2021-01-24T16:46:14.991" v="114" actId="14100"/>
          <ac:picMkLst>
            <pc:docMk/>
            <pc:sldMk cId="2069739319" sldId="296"/>
            <ac:picMk id="7" creationId="{0BB3549D-9DE8-4E11-B378-17A300DB294B}"/>
          </ac:picMkLst>
        </pc:picChg>
        <pc:picChg chg="mod">
          <ac:chgData name="RUBEN OSCAR PRADO GARCIA" userId="0b5288e5-b3f8-41a7-90ae-edab787ca164" providerId="ADAL" clId="{2CE25909-F467-4CA8-9958-C32C7E05CD88}" dt="2021-01-24T17:20:00.215" v="168" actId="14100"/>
          <ac:picMkLst>
            <pc:docMk/>
            <pc:sldMk cId="2069739319" sldId="296"/>
            <ac:picMk id="45" creationId="{E7995BE2-478A-46A3-8E77-E83EB982F730}"/>
          </ac:picMkLst>
        </pc:picChg>
        <pc:picChg chg="mod">
          <ac:chgData name="RUBEN OSCAR PRADO GARCIA" userId="0b5288e5-b3f8-41a7-90ae-edab787ca164" providerId="ADAL" clId="{2CE25909-F467-4CA8-9958-C32C7E05CD88}" dt="2021-01-24T17:20:10.801" v="170" actId="1076"/>
          <ac:picMkLst>
            <pc:docMk/>
            <pc:sldMk cId="2069739319" sldId="296"/>
            <ac:picMk id="46" creationId="{148EDC27-B713-4192-A7E9-5976D3324934}"/>
          </ac:picMkLst>
        </pc:picChg>
        <pc:picChg chg="mod">
          <ac:chgData name="RUBEN OSCAR PRADO GARCIA" userId="0b5288e5-b3f8-41a7-90ae-edab787ca164" providerId="ADAL" clId="{2CE25909-F467-4CA8-9958-C32C7E05CD88}" dt="2021-01-24T17:20:14.007" v="171" actId="14100"/>
          <ac:picMkLst>
            <pc:docMk/>
            <pc:sldMk cId="2069739319" sldId="296"/>
            <ac:picMk id="47" creationId="{45595914-C2A4-4FD1-9DA2-120AA64808A3}"/>
          </ac:picMkLst>
        </pc:picChg>
      </pc:sldChg>
      <pc:sldChg chg="addSp delSp modSp add">
        <pc:chgData name="RUBEN OSCAR PRADO GARCIA" userId="0b5288e5-b3f8-41a7-90ae-edab787ca164" providerId="ADAL" clId="{2CE25909-F467-4CA8-9958-C32C7E05CD88}" dt="2021-01-24T17:21:39.462" v="185" actId="1076"/>
        <pc:sldMkLst>
          <pc:docMk/>
          <pc:sldMk cId="1831052678" sldId="297"/>
        </pc:sldMkLst>
        <pc:spChg chg="del">
          <ac:chgData name="RUBEN OSCAR PRADO GARCIA" userId="0b5288e5-b3f8-41a7-90ae-edab787ca164" providerId="ADAL" clId="{2CE25909-F467-4CA8-9958-C32C7E05CD88}" dt="2021-01-24T16:38:17.018" v="22" actId="478"/>
          <ac:spMkLst>
            <pc:docMk/>
            <pc:sldMk cId="1831052678" sldId="297"/>
            <ac:spMk id="18" creationId="{EDFE6BF4-DC2C-49C3-B830-F14CE77D7285}"/>
          </ac:spMkLst>
        </pc:spChg>
        <pc:spChg chg="del">
          <ac:chgData name="RUBEN OSCAR PRADO GARCIA" userId="0b5288e5-b3f8-41a7-90ae-edab787ca164" providerId="ADAL" clId="{2CE25909-F467-4CA8-9958-C32C7E05CD88}" dt="2021-01-24T16:38:19.674" v="24" actId="478"/>
          <ac:spMkLst>
            <pc:docMk/>
            <pc:sldMk cId="1831052678" sldId="297"/>
            <ac:spMk id="19" creationId="{3D4CADE3-45A7-4C56-A478-6EF4985E9DBB}"/>
          </ac:spMkLst>
        </pc:spChg>
        <pc:spChg chg="del">
          <ac:chgData name="RUBEN OSCAR PRADO GARCIA" userId="0b5288e5-b3f8-41a7-90ae-edab787ca164" providerId="ADAL" clId="{2CE25909-F467-4CA8-9958-C32C7E05CD88}" dt="2021-01-24T16:38:22.953" v="26" actId="478"/>
          <ac:spMkLst>
            <pc:docMk/>
            <pc:sldMk cId="1831052678" sldId="297"/>
            <ac:spMk id="20" creationId="{E7A790E4-EB4D-4FFC-AD55-45196231F9FD}"/>
          </ac:spMkLst>
        </pc:spChg>
        <pc:spChg chg="del">
          <ac:chgData name="RUBEN OSCAR PRADO GARCIA" userId="0b5288e5-b3f8-41a7-90ae-edab787ca164" providerId="ADAL" clId="{2CE25909-F467-4CA8-9958-C32C7E05CD88}" dt="2021-01-24T16:38:26.457" v="28" actId="478"/>
          <ac:spMkLst>
            <pc:docMk/>
            <pc:sldMk cId="1831052678" sldId="297"/>
            <ac:spMk id="41" creationId="{3AB0DE09-5429-45B2-98AA-0E8933FC1D99}"/>
          </ac:spMkLst>
        </pc:spChg>
        <pc:spChg chg="del">
          <ac:chgData name="RUBEN OSCAR PRADO GARCIA" userId="0b5288e5-b3f8-41a7-90ae-edab787ca164" providerId="ADAL" clId="{2CE25909-F467-4CA8-9958-C32C7E05CD88}" dt="2021-01-24T16:38:29.729" v="30" actId="478"/>
          <ac:spMkLst>
            <pc:docMk/>
            <pc:sldMk cId="1831052678" sldId="297"/>
            <ac:spMk id="42" creationId="{4B0CA475-4FF0-470A-8B5D-E4E09604F3DC}"/>
          </ac:spMkLst>
        </pc:spChg>
        <pc:spChg chg="del">
          <ac:chgData name="RUBEN OSCAR PRADO GARCIA" userId="0b5288e5-b3f8-41a7-90ae-edab787ca164" providerId="ADAL" clId="{2CE25909-F467-4CA8-9958-C32C7E05CD88}" dt="2021-01-24T16:38:31.466" v="31" actId="478"/>
          <ac:spMkLst>
            <pc:docMk/>
            <pc:sldMk cId="1831052678" sldId="297"/>
            <ac:spMk id="43" creationId="{D6BA6E09-23FC-4FD2-A1F5-C26A71FC2CD9}"/>
          </ac:spMkLst>
        </pc:spChg>
        <pc:spChg chg="del mod">
          <ac:chgData name="RUBEN OSCAR PRADO GARCIA" userId="0b5288e5-b3f8-41a7-90ae-edab787ca164" providerId="ADAL" clId="{2CE25909-F467-4CA8-9958-C32C7E05CD88}" dt="2021-01-24T16:38:34.028" v="33" actId="478"/>
          <ac:spMkLst>
            <pc:docMk/>
            <pc:sldMk cId="1831052678" sldId="297"/>
            <ac:spMk id="44" creationId="{6C8A15CC-2F19-4365-847E-D140E7B226B8}"/>
          </ac:spMkLst>
        </pc:spChg>
        <pc:spChg chg="add mod">
          <ac:chgData name="RUBEN OSCAR PRADO GARCIA" userId="0b5288e5-b3f8-41a7-90ae-edab787ca164" providerId="ADAL" clId="{2CE25909-F467-4CA8-9958-C32C7E05CD88}" dt="2021-01-24T17:21:37.607" v="184" actId="1076"/>
          <ac:spMkLst>
            <pc:docMk/>
            <pc:sldMk cId="1831052678" sldId="297"/>
            <ac:spMk id="46" creationId="{B9B321EE-45F6-4B04-B359-049E053E8E85}"/>
          </ac:spMkLst>
        </pc:spChg>
        <pc:spChg chg="add mod ord">
          <ac:chgData name="RUBEN OSCAR PRADO GARCIA" userId="0b5288e5-b3f8-41a7-90ae-edab787ca164" providerId="ADAL" clId="{2CE25909-F467-4CA8-9958-C32C7E05CD88}" dt="2021-01-24T16:44:39.873" v="78" actId="692"/>
          <ac:spMkLst>
            <pc:docMk/>
            <pc:sldMk cId="1831052678" sldId="297"/>
            <ac:spMk id="49" creationId="{F27B968D-AFE9-440A-B798-9EC0ED2182AF}"/>
          </ac:spMkLst>
        </pc:spChg>
        <pc:spChg chg="add mod">
          <ac:chgData name="RUBEN OSCAR PRADO GARCIA" userId="0b5288e5-b3f8-41a7-90ae-edab787ca164" providerId="ADAL" clId="{2CE25909-F467-4CA8-9958-C32C7E05CD88}" dt="2021-01-24T16:45:03.991" v="102" actId="1076"/>
          <ac:spMkLst>
            <pc:docMk/>
            <pc:sldMk cId="1831052678" sldId="297"/>
            <ac:spMk id="50" creationId="{0AE7C69C-6121-40C0-8369-F823D4457340}"/>
          </ac:spMkLst>
        </pc:spChg>
        <pc:spChg chg="mod">
          <ac:chgData name="RUBEN OSCAR PRADO GARCIA" userId="0b5288e5-b3f8-41a7-90ae-edab787ca164" providerId="ADAL" clId="{2CE25909-F467-4CA8-9958-C32C7E05CD88}" dt="2021-01-24T16:38:12.276" v="21" actId="20577"/>
          <ac:spMkLst>
            <pc:docMk/>
            <pc:sldMk cId="1831052678" sldId="297"/>
            <ac:spMk id="597" creationId="{00000000-0000-0000-0000-000000000000}"/>
          </ac:spMkLst>
        </pc:spChg>
        <pc:picChg chg="add del mod">
          <ac:chgData name="RUBEN OSCAR PRADO GARCIA" userId="0b5288e5-b3f8-41a7-90ae-edab787ca164" providerId="ADAL" clId="{2CE25909-F467-4CA8-9958-C32C7E05CD88}" dt="2021-01-24T16:42:45.699" v="47" actId="478"/>
          <ac:picMkLst>
            <pc:docMk/>
            <pc:sldMk cId="1831052678" sldId="297"/>
            <ac:picMk id="4" creationId="{C27191E6-82AB-443E-BC44-B1A84E373E1C}"/>
          </ac:picMkLst>
        </pc:picChg>
        <pc:picChg chg="mod">
          <ac:chgData name="RUBEN OSCAR PRADO GARCIA" userId="0b5288e5-b3f8-41a7-90ae-edab787ca164" providerId="ADAL" clId="{2CE25909-F467-4CA8-9958-C32C7E05CD88}" dt="2021-01-24T16:38:51.279" v="40" actId="1076"/>
          <ac:picMkLst>
            <pc:docMk/>
            <pc:sldMk cId="1831052678" sldId="297"/>
            <ac:picMk id="7" creationId="{D087DF5F-E085-4984-9992-8C081AC20A57}"/>
          </ac:picMkLst>
        </pc:picChg>
        <pc:picChg chg="mod">
          <ac:chgData name="RUBEN OSCAR PRADO GARCIA" userId="0b5288e5-b3f8-41a7-90ae-edab787ca164" providerId="ADAL" clId="{2CE25909-F467-4CA8-9958-C32C7E05CD88}" dt="2021-01-24T16:38:38.928" v="36" actId="1076"/>
          <ac:picMkLst>
            <pc:docMk/>
            <pc:sldMk cId="1831052678" sldId="297"/>
            <ac:picMk id="8" creationId="{D51A6CB1-DA98-4C8C-AC71-33871F7ACA83}"/>
          </ac:picMkLst>
        </pc:picChg>
        <pc:picChg chg="mod">
          <ac:chgData name="RUBEN OSCAR PRADO GARCIA" userId="0b5288e5-b3f8-41a7-90ae-edab787ca164" providerId="ADAL" clId="{2CE25909-F467-4CA8-9958-C32C7E05CD88}" dt="2021-01-24T16:38:24.438" v="27" actId="1076"/>
          <ac:picMkLst>
            <pc:docMk/>
            <pc:sldMk cId="1831052678" sldId="297"/>
            <ac:picMk id="9" creationId="{F0C4E578-1C28-4EB4-98BC-03B5A203539B}"/>
          </ac:picMkLst>
        </pc:picChg>
        <pc:picChg chg="mod">
          <ac:chgData name="RUBEN OSCAR PRADO GARCIA" userId="0b5288e5-b3f8-41a7-90ae-edab787ca164" providerId="ADAL" clId="{2CE25909-F467-4CA8-9958-C32C7E05CD88}" dt="2021-01-24T16:38:41.617" v="37" actId="1076"/>
          <ac:picMkLst>
            <pc:docMk/>
            <pc:sldMk cId="1831052678" sldId="297"/>
            <ac:picMk id="10" creationId="{B949CE10-0DDB-4ECF-9C64-2A0B99425424}"/>
          </ac:picMkLst>
        </pc:picChg>
        <pc:picChg chg="mod">
          <ac:chgData name="RUBEN OSCAR PRADO GARCIA" userId="0b5288e5-b3f8-41a7-90ae-edab787ca164" providerId="ADAL" clId="{2CE25909-F467-4CA8-9958-C32C7E05CD88}" dt="2021-01-24T16:38:49.148" v="39" actId="1076"/>
          <ac:picMkLst>
            <pc:docMk/>
            <pc:sldMk cId="1831052678" sldId="297"/>
            <ac:picMk id="11" creationId="{B248DCA9-3894-46BC-9DCA-E2E141A2872B}"/>
          </ac:picMkLst>
        </pc:picChg>
        <pc:picChg chg="mod">
          <ac:chgData name="RUBEN OSCAR PRADO GARCIA" userId="0b5288e5-b3f8-41a7-90ae-edab787ca164" providerId="ADAL" clId="{2CE25909-F467-4CA8-9958-C32C7E05CD88}" dt="2021-01-24T16:38:46.377" v="38" actId="1076"/>
          <ac:picMkLst>
            <pc:docMk/>
            <pc:sldMk cId="1831052678" sldId="297"/>
            <ac:picMk id="12" creationId="{91913C36-1B5F-4152-9A00-5DAFF85F0E24}"/>
          </ac:picMkLst>
        </pc:picChg>
        <pc:picChg chg="mod">
          <ac:chgData name="RUBEN OSCAR PRADO GARCIA" userId="0b5288e5-b3f8-41a7-90ae-edab787ca164" providerId="ADAL" clId="{2CE25909-F467-4CA8-9958-C32C7E05CD88}" dt="2021-01-24T16:38:54.196" v="41" actId="1076"/>
          <ac:picMkLst>
            <pc:docMk/>
            <pc:sldMk cId="1831052678" sldId="297"/>
            <ac:picMk id="17" creationId="{EB0E3ADF-E893-48A9-83E8-54D42F46263F}"/>
          </ac:picMkLst>
        </pc:picChg>
        <pc:picChg chg="add mod">
          <ac:chgData name="RUBEN OSCAR PRADO GARCIA" userId="0b5288e5-b3f8-41a7-90ae-edab787ca164" providerId="ADAL" clId="{2CE25909-F467-4CA8-9958-C32C7E05CD88}" dt="2021-01-24T17:21:39.462" v="185" actId="1076"/>
          <ac:picMkLst>
            <pc:docMk/>
            <pc:sldMk cId="1831052678" sldId="297"/>
            <ac:picMk id="45" creationId="{5D022A37-0D47-4C87-B914-4B7EE18CC75F}"/>
          </ac:picMkLst>
        </pc:picChg>
        <pc:picChg chg="add mod">
          <ac:chgData name="RUBEN OSCAR PRADO GARCIA" userId="0b5288e5-b3f8-41a7-90ae-edab787ca164" providerId="ADAL" clId="{2CE25909-F467-4CA8-9958-C32C7E05CD88}" dt="2021-01-24T16:43:39.152" v="57" actId="1076"/>
          <ac:picMkLst>
            <pc:docMk/>
            <pc:sldMk cId="1831052678" sldId="297"/>
            <ac:picMk id="48" creationId="{6B4916F7-4856-4C52-AA1E-7C9E0AFD593A}"/>
          </ac:picMkLst>
        </pc:picChg>
      </pc:sldChg>
      <pc:sldChg chg="addSp delSp modSp add">
        <pc:chgData name="RUBEN OSCAR PRADO GARCIA" userId="0b5288e5-b3f8-41a7-90ae-edab787ca164" providerId="ADAL" clId="{2CE25909-F467-4CA8-9958-C32C7E05CD88}" dt="2021-01-24T16:48:58.436" v="126" actId="255"/>
        <pc:sldMkLst>
          <pc:docMk/>
          <pc:sldMk cId="3210259869" sldId="298"/>
        </pc:sldMkLst>
        <pc:spChg chg="add">
          <ac:chgData name="RUBEN OSCAR PRADO GARCIA" userId="0b5288e5-b3f8-41a7-90ae-edab787ca164" providerId="ADAL" clId="{2CE25909-F467-4CA8-9958-C32C7E05CD88}" dt="2021-01-24T16:47:07.309" v="119"/>
          <ac:spMkLst>
            <pc:docMk/>
            <pc:sldMk cId="3210259869" sldId="298"/>
            <ac:spMk id="44" creationId="{0B9ED0DF-45D5-42B3-864E-929EA4A147DD}"/>
          </ac:spMkLst>
        </pc:spChg>
        <pc:spChg chg="add mod">
          <ac:chgData name="RUBEN OSCAR PRADO GARCIA" userId="0b5288e5-b3f8-41a7-90ae-edab787ca164" providerId="ADAL" clId="{2CE25909-F467-4CA8-9958-C32C7E05CD88}" dt="2021-01-24T16:48:58.436" v="126" actId="255"/>
          <ac:spMkLst>
            <pc:docMk/>
            <pc:sldMk cId="3210259869" sldId="298"/>
            <ac:spMk id="48" creationId="{905D7928-D30A-416B-B5DE-E62883F7D9A9}"/>
          </ac:spMkLst>
        </pc:spChg>
        <pc:spChg chg="del">
          <ac:chgData name="RUBEN OSCAR PRADO GARCIA" userId="0b5288e5-b3f8-41a7-90ae-edab787ca164" providerId="ADAL" clId="{2CE25909-F467-4CA8-9958-C32C7E05CD88}" dt="2021-01-24T16:46:54.290" v="117" actId="478"/>
          <ac:spMkLst>
            <pc:docMk/>
            <pc:sldMk cId="3210259869" sldId="298"/>
            <ac:spMk id="58" creationId="{291561F2-C509-47DC-8CEA-26833C3CCC6C}"/>
          </ac:spMkLst>
        </pc:spChg>
        <pc:spChg chg="del">
          <ac:chgData name="RUBEN OSCAR PRADO GARCIA" userId="0b5288e5-b3f8-41a7-90ae-edab787ca164" providerId="ADAL" clId="{2CE25909-F467-4CA8-9958-C32C7E05CD88}" dt="2021-01-24T16:46:54.290" v="117" actId="478"/>
          <ac:spMkLst>
            <pc:docMk/>
            <pc:sldMk cId="3210259869" sldId="298"/>
            <ac:spMk id="59" creationId="{6F83A074-7105-4A39-89C9-BA2F7244F1E0}"/>
          </ac:spMkLst>
        </pc:sp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4" creationId="{D3CB48E6-1CD5-4CEE-98E1-BE2B857FE741}"/>
          </ac:picMkLst>
        </pc:pic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6" creationId="{2EC134AE-6A71-456B-B9B0-B236965019B5}"/>
          </ac:picMkLst>
        </pc:picChg>
        <pc:picChg chg="del">
          <ac:chgData name="RUBEN OSCAR PRADO GARCIA" userId="0b5288e5-b3f8-41a7-90ae-edab787ca164" providerId="ADAL" clId="{2CE25909-F467-4CA8-9958-C32C7E05CD88}" dt="2021-01-24T16:46:55.523" v="118" actId="478"/>
          <ac:picMkLst>
            <pc:docMk/>
            <pc:sldMk cId="3210259869" sldId="298"/>
            <ac:picMk id="7" creationId="{0BB3549D-9DE8-4E11-B378-17A300DB294B}"/>
          </ac:picMkLst>
        </pc:picChg>
        <pc:picChg chg="add">
          <ac:chgData name="RUBEN OSCAR PRADO GARCIA" userId="0b5288e5-b3f8-41a7-90ae-edab787ca164" providerId="ADAL" clId="{2CE25909-F467-4CA8-9958-C32C7E05CD88}" dt="2021-01-24T16:47:07.309" v="119"/>
          <ac:picMkLst>
            <pc:docMk/>
            <pc:sldMk cId="3210259869" sldId="298"/>
            <ac:picMk id="41" creationId="{3A1477FF-4162-4620-89C3-ABAD4A2414E5}"/>
          </ac:picMkLst>
        </pc:picChg>
        <pc:picChg chg="add">
          <ac:chgData name="RUBEN OSCAR PRADO GARCIA" userId="0b5288e5-b3f8-41a7-90ae-edab787ca164" providerId="ADAL" clId="{2CE25909-F467-4CA8-9958-C32C7E05CD88}" dt="2021-01-24T16:47:07.309" v="119"/>
          <ac:picMkLst>
            <pc:docMk/>
            <pc:sldMk cId="3210259869" sldId="298"/>
            <ac:picMk id="42" creationId="{6267B296-C8DD-4476-B41B-88BEEF8E3DE2}"/>
          </ac:picMkLst>
        </pc:picChg>
        <pc:picChg chg="add">
          <ac:chgData name="RUBEN OSCAR PRADO GARCIA" userId="0b5288e5-b3f8-41a7-90ae-edab787ca164" providerId="ADAL" clId="{2CE25909-F467-4CA8-9958-C32C7E05CD88}" dt="2021-01-24T16:47:07.309" v="119"/>
          <ac:picMkLst>
            <pc:docMk/>
            <pc:sldMk cId="3210259869" sldId="298"/>
            <ac:picMk id="43" creationId="{98220F22-E4BA-4465-ABBF-7BCECF77651B}"/>
          </ac:picMkLst>
        </pc:pic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45" creationId="{E7995BE2-478A-46A3-8E77-E83EB982F730}"/>
          </ac:picMkLst>
        </pc:pic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46" creationId="{148EDC27-B713-4192-A7E9-5976D3324934}"/>
          </ac:picMkLst>
        </pc:pic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47" creationId="{45595914-C2A4-4FD1-9DA2-120AA64808A3}"/>
          </ac:picMkLst>
        </pc:picChg>
        <pc:picChg chg="del">
          <ac:chgData name="RUBEN OSCAR PRADO GARCIA" userId="0b5288e5-b3f8-41a7-90ae-edab787ca164" providerId="ADAL" clId="{2CE25909-F467-4CA8-9958-C32C7E05CD88}" dt="2021-01-24T16:46:54.290" v="117" actId="478"/>
          <ac:picMkLst>
            <pc:docMk/>
            <pc:sldMk cId="3210259869" sldId="298"/>
            <ac:picMk id="57" creationId="{D89517AB-EDDD-47FD-99AA-D7F5DD3E5193}"/>
          </ac:picMkLst>
        </pc:picChg>
      </pc:sldChg>
      <pc:sldChg chg="modSp add">
        <pc:chgData name="RUBEN OSCAR PRADO GARCIA" userId="0b5288e5-b3f8-41a7-90ae-edab787ca164" providerId="ADAL" clId="{2CE25909-F467-4CA8-9958-C32C7E05CD88}" dt="2021-01-24T16:49:28.126" v="127" actId="1076"/>
        <pc:sldMkLst>
          <pc:docMk/>
          <pc:sldMk cId="2269237613" sldId="299"/>
        </pc:sldMkLst>
        <pc:spChg chg="mod">
          <ac:chgData name="RUBEN OSCAR PRADO GARCIA" userId="0b5288e5-b3f8-41a7-90ae-edab787ca164" providerId="ADAL" clId="{2CE25909-F467-4CA8-9958-C32C7E05CD88}" dt="2021-01-24T16:49:28.126" v="127" actId="1076"/>
          <ac:spMkLst>
            <pc:docMk/>
            <pc:sldMk cId="2269237613" sldId="299"/>
            <ac:spMk id="48" creationId="{EA1507A3-BF33-4BC3-B0FE-0927F0574687}"/>
          </ac:spMkLst>
        </pc:spChg>
      </pc:sldChg>
      <pc:sldChg chg="addSp add">
        <pc:chgData name="RUBEN OSCAR PRADO GARCIA" userId="0b5288e5-b3f8-41a7-90ae-edab787ca164" providerId="ADAL" clId="{2CE25909-F467-4CA8-9958-C32C7E05CD88}" dt="2021-01-24T18:05:41.032" v="186"/>
        <pc:sldMkLst>
          <pc:docMk/>
          <pc:sldMk cId="4038442003" sldId="300"/>
        </pc:sldMkLst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41" creationId="{6DFED7F7-7F3B-4C15-B2FA-896218C5D0B0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42" creationId="{F7D24189-8A6D-4FBF-8DDA-8F4FC4AE38E5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47" creationId="{09ECA35B-6AB0-4C9C-A0C4-262BE6D80440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48" creationId="{EFF1DEEA-8230-489D-9A07-D9714380AC04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49" creationId="{26C7C35E-A589-4B37-8C4F-EEF248D9AC2E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50" creationId="{11872F4B-2ACD-41A2-BE65-2F682F72E650}"/>
          </ac:spMkLst>
        </pc:spChg>
        <pc:spChg chg="add">
          <ac:chgData name="RUBEN OSCAR PRADO GARCIA" userId="0b5288e5-b3f8-41a7-90ae-edab787ca164" providerId="ADAL" clId="{2CE25909-F467-4CA8-9958-C32C7E05CD88}" dt="2021-01-24T18:05:41.032" v="186"/>
          <ac:spMkLst>
            <pc:docMk/>
            <pc:sldMk cId="4038442003" sldId="300"/>
            <ac:spMk id="51" creationId="{63525FC2-CB9C-465A-9517-6012C1F2DB5D}"/>
          </ac:spMkLst>
        </pc:spChg>
        <pc:grpChg chg="add">
          <ac:chgData name="RUBEN OSCAR PRADO GARCIA" userId="0b5288e5-b3f8-41a7-90ae-edab787ca164" providerId="ADAL" clId="{2CE25909-F467-4CA8-9958-C32C7E05CD88}" dt="2021-01-24T18:05:41.032" v="186"/>
          <ac:grpSpMkLst>
            <pc:docMk/>
            <pc:sldMk cId="4038442003" sldId="300"/>
            <ac:grpSpMk id="44" creationId="{8F6075BA-87E0-453A-AF4E-EE9C1C199E95}"/>
          </ac:grpSpMkLst>
        </pc:grp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43" creationId="{7F0EEFA6-11C4-494E-86CE-0F67622CCFC3}"/>
          </ac:picMkLst>
        </pc:pic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52" creationId="{BA11BA5C-07B6-4C92-8795-6DB527253D09}"/>
          </ac:picMkLst>
        </pc:pic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53" creationId="{247061D6-1114-4E83-9442-ADBFB566BD02}"/>
          </ac:picMkLst>
        </pc:pic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54" creationId="{EAD13CED-7C63-4FC6-BB14-2F861569B1C5}"/>
          </ac:picMkLst>
        </pc:pic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55" creationId="{C2903C0D-9009-471C-8619-DC67DB0773C1}"/>
          </ac:picMkLst>
        </pc:picChg>
        <pc:picChg chg="add">
          <ac:chgData name="RUBEN OSCAR PRADO GARCIA" userId="0b5288e5-b3f8-41a7-90ae-edab787ca164" providerId="ADAL" clId="{2CE25909-F467-4CA8-9958-C32C7E05CD88}" dt="2021-01-24T18:05:41.032" v="186"/>
          <ac:picMkLst>
            <pc:docMk/>
            <pc:sldMk cId="4038442003" sldId="300"/>
            <ac:picMk id="56" creationId="{198667FC-70AC-46B8-92DF-A4FBE49A81B1}"/>
          </ac:picMkLst>
        </pc:picChg>
      </pc:sldChg>
      <pc:sldChg chg="add">
        <pc:chgData name="RUBEN OSCAR PRADO GARCIA" userId="0b5288e5-b3f8-41a7-90ae-edab787ca164" providerId="ADAL" clId="{2CE25909-F467-4CA8-9958-C32C7E05CD88}" dt="2021-01-24T16:50:17.885" v="129"/>
        <pc:sldMkLst>
          <pc:docMk/>
          <pc:sldMk cId="2779333022" sldId="301"/>
        </pc:sldMkLst>
      </pc:sldChg>
      <pc:sldChg chg="addSp delSp modSp add delAnim">
        <pc:chgData name="RUBEN OSCAR PRADO GARCIA" userId="0b5288e5-b3f8-41a7-90ae-edab787ca164" providerId="ADAL" clId="{2CE25909-F467-4CA8-9958-C32C7E05CD88}" dt="2021-01-24T16:52:14.985" v="162" actId="14100"/>
        <pc:sldMkLst>
          <pc:docMk/>
          <pc:sldMk cId="719277077" sldId="304"/>
        </pc:sldMkLst>
        <pc:spChg chg="add del mod">
          <ac:chgData name="RUBEN OSCAR PRADO GARCIA" userId="0b5288e5-b3f8-41a7-90ae-edab787ca164" providerId="ADAL" clId="{2CE25909-F467-4CA8-9958-C32C7E05CD88}" dt="2021-01-24T16:51:19.945" v="158" actId="478"/>
          <ac:spMkLst>
            <pc:docMk/>
            <pc:sldMk cId="719277077" sldId="304"/>
            <ac:spMk id="4" creationId="{FEBB486E-C26A-454F-80ED-1AEDEEF666E2}"/>
          </ac:spMkLst>
        </pc:spChg>
        <pc:spChg chg="mod">
          <ac:chgData name="RUBEN OSCAR PRADO GARCIA" userId="0b5288e5-b3f8-41a7-90ae-edab787ca164" providerId="ADAL" clId="{2CE25909-F467-4CA8-9958-C32C7E05CD88}" dt="2021-01-24T16:51:12.089" v="155" actId="20577"/>
          <ac:spMkLst>
            <pc:docMk/>
            <pc:sldMk cId="719277077" sldId="304"/>
            <ac:spMk id="596" creationId="{00000000-0000-0000-0000-000000000000}"/>
          </ac:spMkLst>
        </pc:spChg>
        <pc:spChg chg="del mod">
          <ac:chgData name="RUBEN OSCAR PRADO GARCIA" userId="0b5288e5-b3f8-41a7-90ae-edab787ca164" providerId="ADAL" clId="{2CE25909-F467-4CA8-9958-C32C7E05CD88}" dt="2021-01-24T16:51:17.785" v="157" actId="478"/>
          <ac:spMkLst>
            <pc:docMk/>
            <pc:sldMk cId="719277077" sldId="304"/>
            <ac:spMk id="597" creationId="{00000000-0000-0000-0000-000000000000}"/>
          </ac:spMkLst>
        </pc:spChg>
        <pc:picChg chg="add mod">
          <ac:chgData name="RUBEN OSCAR PRADO GARCIA" userId="0b5288e5-b3f8-41a7-90ae-edab787ca164" providerId="ADAL" clId="{2CE25909-F467-4CA8-9958-C32C7E05CD88}" dt="2021-01-24T16:52:14.985" v="162" actId="14100"/>
          <ac:picMkLst>
            <pc:docMk/>
            <pc:sldMk cId="719277077" sldId="304"/>
            <ac:picMk id="7" creationId="{D6AF13BB-FC69-4254-A58C-63F3B1B7F1B3}"/>
          </ac:picMkLst>
        </pc:picChg>
      </pc:sldChg>
    </pc:docChg>
  </pc:docChgLst>
  <pc:docChgLst>
    <pc:chgData name="JOAQUIN GARCIA ANDRES" userId="S::jgarciaan@educa.jcyl.es::9ecd63a0-7a78-4574-83c1-731e31c32909" providerId="AD" clId="Web-{CC15E4A4-2CB4-4644-A823-3F72107AC515}"/>
    <pc:docChg chg="addSld modSld">
      <pc:chgData name="JOAQUIN GARCIA ANDRES" userId="S::jgarciaan@educa.jcyl.es::9ecd63a0-7a78-4574-83c1-731e31c32909" providerId="AD" clId="Web-{CC15E4A4-2CB4-4644-A823-3F72107AC515}" dt="2021-01-21T11:33:11.759" v="89" actId="20577"/>
      <pc:docMkLst>
        <pc:docMk/>
      </pc:docMkLst>
      <pc:sldChg chg="addSp delSp modSp add replId delAnim">
        <pc:chgData name="JOAQUIN GARCIA ANDRES" userId="S::jgarciaan@educa.jcyl.es::9ecd63a0-7a78-4574-83c1-731e31c32909" providerId="AD" clId="Web-{CC15E4A4-2CB4-4644-A823-3F72107AC515}" dt="2021-01-21T11:31:36.753" v="57" actId="20577"/>
        <pc:sldMkLst>
          <pc:docMk/>
          <pc:sldMk cId="3477657193" sldId="288"/>
        </pc:sldMkLst>
        <pc:spChg chg="add mod">
          <ac:chgData name="JOAQUIN GARCIA ANDRES" userId="S::jgarciaan@educa.jcyl.es::9ecd63a0-7a78-4574-83c1-731e31c32909" providerId="AD" clId="Web-{CC15E4A4-2CB4-4644-A823-3F72107AC515}" dt="2021-01-21T11:29:27.151" v="6"/>
          <ac:spMkLst>
            <pc:docMk/>
            <pc:sldMk cId="3477657193" sldId="288"/>
            <ac:spMk id="4" creationId="{21E71692-F196-4E91-923C-688F99229ADA}"/>
          </ac:spMkLst>
        </pc:spChg>
        <pc:spChg chg="mod">
          <ac:chgData name="JOAQUIN GARCIA ANDRES" userId="S::jgarciaan@educa.jcyl.es::9ecd63a0-7a78-4574-83c1-731e31c32909" providerId="AD" clId="Web-{CC15E4A4-2CB4-4644-A823-3F72107AC515}" dt="2021-01-21T11:31:36.753" v="57" actId="20577"/>
          <ac:spMkLst>
            <pc:docMk/>
            <pc:sldMk cId="3477657193" sldId="288"/>
            <ac:spMk id="596" creationId="{00000000-0000-0000-0000-000000000000}"/>
          </ac:spMkLst>
        </pc:spChg>
        <pc:spChg chg="del mod">
          <ac:chgData name="JOAQUIN GARCIA ANDRES" userId="S::jgarciaan@educa.jcyl.es::9ecd63a0-7a78-4574-83c1-731e31c32909" providerId="AD" clId="Web-{CC15E4A4-2CB4-4644-A823-3F72107AC515}" dt="2021-01-21T11:29:27.151" v="6"/>
          <ac:spMkLst>
            <pc:docMk/>
            <pc:sldMk cId="3477657193" sldId="288"/>
            <ac:spMk id="597" creationId="{00000000-0000-0000-0000-000000000000}"/>
          </ac:spMkLst>
        </pc:spChg>
      </pc:sldChg>
      <pc:sldChg chg="modSp add replId">
        <pc:chgData name="JOAQUIN GARCIA ANDRES" userId="S::jgarciaan@educa.jcyl.es::9ecd63a0-7a78-4574-83c1-731e31c32909" providerId="AD" clId="Web-{CC15E4A4-2CB4-4644-A823-3F72107AC515}" dt="2021-01-21T11:31:54.035" v="60" actId="20577"/>
        <pc:sldMkLst>
          <pc:docMk/>
          <pc:sldMk cId="1210596225" sldId="289"/>
        </pc:sldMkLst>
        <pc:spChg chg="mod">
          <ac:chgData name="JOAQUIN GARCIA ANDRES" userId="S::jgarciaan@educa.jcyl.es::9ecd63a0-7a78-4574-83c1-731e31c32909" providerId="AD" clId="Web-{CC15E4A4-2CB4-4644-A823-3F72107AC515}" dt="2021-01-21T11:31:54.035" v="60" actId="20577"/>
          <ac:spMkLst>
            <pc:docMk/>
            <pc:sldMk cId="1210596225" sldId="289"/>
            <ac:spMk id="596" creationId="{00000000-0000-0000-0000-000000000000}"/>
          </ac:spMkLst>
        </pc:spChg>
      </pc:sldChg>
      <pc:sldChg chg="modSp add replId">
        <pc:chgData name="JOAQUIN GARCIA ANDRES" userId="S::jgarciaan@educa.jcyl.es::9ecd63a0-7a78-4574-83c1-731e31c32909" providerId="AD" clId="Web-{CC15E4A4-2CB4-4644-A823-3F72107AC515}" dt="2021-01-21T11:32:09.474" v="61" actId="20577"/>
        <pc:sldMkLst>
          <pc:docMk/>
          <pc:sldMk cId="1189936325" sldId="290"/>
        </pc:sldMkLst>
        <pc:spChg chg="mod">
          <ac:chgData name="JOAQUIN GARCIA ANDRES" userId="S::jgarciaan@educa.jcyl.es::9ecd63a0-7a78-4574-83c1-731e31c32909" providerId="AD" clId="Web-{CC15E4A4-2CB4-4644-A823-3F72107AC515}" dt="2021-01-21T11:32:09.474" v="61" actId="20577"/>
          <ac:spMkLst>
            <pc:docMk/>
            <pc:sldMk cId="1189936325" sldId="290"/>
            <ac:spMk id="596" creationId="{00000000-0000-0000-0000-000000000000}"/>
          </ac:spMkLst>
        </pc:spChg>
        <pc:spChg chg="mod">
          <ac:chgData name="JOAQUIN GARCIA ANDRES" userId="S::jgarciaan@educa.jcyl.es::9ecd63a0-7a78-4574-83c1-731e31c32909" providerId="AD" clId="Web-{CC15E4A4-2CB4-4644-A823-3F72107AC515}" dt="2021-01-21T11:30:43.125" v="46" actId="20577"/>
          <ac:spMkLst>
            <pc:docMk/>
            <pc:sldMk cId="1189936325" sldId="290"/>
            <ac:spMk id="597" creationId="{00000000-0000-0000-0000-000000000000}"/>
          </ac:spMkLst>
        </pc:spChg>
      </pc:sldChg>
    </pc:docChg>
  </pc:docChgLst>
  <pc:docChgLst>
    <pc:chgData name="ERNESTO OVIEDO ARMENTIA" userId="S::eoviedo@educa.jcyl.es::75849d53-2d29-43e9-a767-d1e92e95b904" providerId="AD" clId="Web-{1C3C34E3-513F-490D-B020-7F75840178EA}"/>
    <pc:docChg chg="modSld">
      <pc:chgData name="ERNESTO OVIEDO ARMENTIA" userId="S::eoviedo@educa.jcyl.es::75849d53-2d29-43e9-a767-d1e92e95b904" providerId="AD" clId="Web-{1C3C34E3-513F-490D-B020-7F75840178EA}" dt="2021-01-27T10:56:58.298" v="433" actId="20577"/>
      <pc:docMkLst>
        <pc:docMk/>
      </pc:docMkLst>
      <pc:sldChg chg="modSp">
        <pc:chgData name="ERNESTO OVIEDO ARMENTIA" userId="S::eoviedo@educa.jcyl.es::75849d53-2d29-43e9-a767-d1e92e95b904" providerId="AD" clId="Web-{1C3C34E3-513F-490D-B020-7F75840178EA}" dt="2021-01-27T10:54:21.606" v="199" actId="20577"/>
        <pc:sldMkLst>
          <pc:docMk/>
          <pc:sldMk cId="2966263769" sldId="310"/>
        </pc:sldMkLst>
        <pc:spChg chg="mod">
          <ac:chgData name="ERNESTO OVIEDO ARMENTIA" userId="S::eoviedo@educa.jcyl.es::75849d53-2d29-43e9-a767-d1e92e95b904" providerId="AD" clId="Web-{1C3C34E3-513F-490D-B020-7F75840178EA}" dt="2021-01-27T10:54:21.606" v="199" actId="20577"/>
          <ac:spMkLst>
            <pc:docMk/>
            <pc:sldMk cId="2966263769" sldId="310"/>
            <ac:spMk id="597" creationId="{00000000-0000-0000-0000-000000000000}"/>
          </ac:spMkLst>
        </pc:spChg>
      </pc:sldChg>
    </pc:docChg>
  </pc:docChgLst>
  <pc:docChgLst>
    <pc:chgData name="YAIZA LOZANO PEREZ" userId="S::yaiza.lozper@educa.jcyl.es::4a471c50-53f5-44e0-a61f-2fda31acebf6" providerId="AD" clId="Web-{C38751AE-EA60-4749-A324-63AD299FDB81}"/>
    <pc:docChg chg="delSld modSld">
      <pc:chgData name="YAIZA LOZANO PEREZ" userId="S::yaiza.lozper@educa.jcyl.es::4a471c50-53f5-44e0-a61f-2fda31acebf6" providerId="AD" clId="Web-{C38751AE-EA60-4749-A324-63AD299FDB81}" dt="2021-01-28T10:00:41.776" v="93" actId="1076"/>
      <pc:docMkLst>
        <pc:docMk/>
      </pc:docMkLst>
      <pc:sldChg chg="addSp delSp modSp">
        <pc:chgData name="YAIZA LOZANO PEREZ" userId="S::yaiza.lozper@educa.jcyl.es::4a471c50-53f5-44e0-a61f-2fda31acebf6" providerId="AD" clId="Web-{C38751AE-EA60-4749-A324-63AD299FDB81}" dt="2021-01-28T10:00:41.776" v="93" actId="1076"/>
        <pc:sldMkLst>
          <pc:docMk/>
          <pc:sldMk cId="3048670041" sldId="316"/>
        </pc:sldMkLst>
        <pc:spChg chg="mod">
          <ac:chgData name="YAIZA LOZANO PEREZ" userId="S::yaiza.lozper@educa.jcyl.es::4a471c50-53f5-44e0-a61f-2fda31acebf6" providerId="AD" clId="Web-{C38751AE-EA60-4749-A324-63AD299FDB81}" dt="2021-01-28T09:52:24.958" v="30" actId="1076"/>
          <ac:spMkLst>
            <pc:docMk/>
            <pc:sldMk cId="3048670041" sldId="316"/>
            <ac:spMk id="4" creationId="{1C2492D6-1808-401C-B3C9-4DB8C53A0689}"/>
          </ac:spMkLst>
        </pc:spChg>
        <pc:spChg chg="del">
          <ac:chgData name="YAIZA LOZANO PEREZ" userId="S::yaiza.lozper@educa.jcyl.es::4a471c50-53f5-44e0-a61f-2fda31acebf6" providerId="AD" clId="Web-{C38751AE-EA60-4749-A324-63AD299FDB81}" dt="2021-01-28T09:52:40.411" v="34"/>
          <ac:spMkLst>
            <pc:docMk/>
            <pc:sldMk cId="3048670041" sldId="316"/>
            <ac:spMk id="42" creationId="{D51D7608-43FF-4292-94B6-C5312C7A4585}"/>
          </ac:spMkLst>
        </pc:spChg>
        <pc:spChg chg="mod">
          <ac:chgData name="YAIZA LOZANO PEREZ" userId="S::yaiza.lozper@educa.jcyl.es::4a471c50-53f5-44e0-a61f-2fda31acebf6" providerId="AD" clId="Web-{C38751AE-EA60-4749-A324-63AD299FDB81}" dt="2021-01-28T09:54:32.209" v="54" actId="1076"/>
          <ac:spMkLst>
            <pc:docMk/>
            <pc:sldMk cId="3048670041" sldId="316"/>
            <ac:spMk id="44" creationId="{7254F807-8149-4EA6-949D-AEFE58D96DC8}"/>
          </ac:spMkLst>
        </pc:spChg>
        <pc:spChg chg="mod">
          <ac:chgData name="YAIZA LOZANO PEREZ" userId="S::yaiza.lozper@educa.jcyl.es::4a471c50-53f5-44e0-a61f-2fda31acebf6" providerId="AD" clId="Web-{C38751AE-EA60-4749-A324-63AD299FDB81}" dt="2021-01-28T09:55:33.288" v="61" actId="1076"/>
          <ac:spMkLst>
            <pc:docMk/>
            <pc:sldMk cId="3048670041" sldId="316"/>
            <ac:spMk id="47" creationId="{8E101DB3-2BA0-4423-8806-C702670C1D85}"/>
          </ac:spMkLst>
        </pc:spChg>
        <pc:spChg chg="add mod">
          <ac:chgData name="YAIZA LOZANO PEREZ" userId="S::yaiza.lozper@educa.jcyl.es::4a471c50-53f5-44e0-a61f-2fda31acebf6" providerId="AD" clId="Web-{C38751AE-EA60-4749-A324-63AD299FDB81}" dt="2021-01-28T10:00:18.682" v="87" actId="1076"/>
          <ac:spMkLst>
            <pc:docMk/>
            <pc:sldMk cId="3048670041" sldId="316"/>
            <ac:spMk id="50" creationId="{587133EA-F211-4FC5-88BB-AE81107D807E}"/>
          </ac:spMkLst>
        </pc:spChg>
        <pc:spChg chg="add mod">
          <ac:chgData name="YAIZA LOZANO PEREZ" userId="S::yaiza.lozper@educa.jcyl.es::4a471c50-53f5-44e0-a61f-2fda31acebf6" providerId="AD" clId="Web-{C38751AE-EA60-4749-A324-63AD299FDB81}" dt="2021-01-28T10:00:31.260" v="91" actId="1076"/>
          <ac:spMkLst>
            <pc:docMk/>
            <pc:sldMk cId="3048670041" sldId="316"/>
            <ac:spMk id="51" creationId="{BD5790F8-E931-434E-B7E6-429973FF83F0}"/>
          </ac:spMkLst>
        </pc:spChg>
        <pc:picChg chg="mod">
          <ac:chgData name="YAIZA LOZANO PEREZ" userId="S::yaiza.lozper@educa.jcyl.es::4a471c50-53f5-44e0-a61f-2fda31acebf6" providerId="AD" clId="Web-{C38751AE-EA60-4749-A324-63AD299FDB81}" dt="2021-01-28T09:52:29.551" v="32" actId="1076"/>
          <ac:picMkLst>
            <pc:docMk/>
            <pc:sldMk cId="3048670041" sldId="316"/>
            <ac:picMk id="3" creationId="{12D0D4E8-018E-48A6-B0CD-6C4E565DA453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09:52:32.677" v="33" actId="1076"/>
          <ac:picMkLst>
            <pc:docMk/>
            <pc:sldMk cId="3048670041" sldId="316"/>
            <ac:picMk id="6" creationId="{E4F1AA1F-FBB3-468E-BD2F-7102A3D0C255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09:55:38.616" v="63" actId="1076"/>
          <ac:picMkLst>
            <pc:docMk/>
            <pc:sldMk cId="3048670041" sldId="316"/>
            <ac:picMk id="7" creationId="{3E156805-070B-4E8C-98E7-7F10FD1C5559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10:00:26.073" v="89" actId="1076"/>
          <ac:picMkLst>
            <pc:docMk/>
            <pc:sldMk cId="3048670041" sldId="316"/>
            <ac:picMk id="8" creationId="{E89F55A1-499E-4A32-B212-A3629DBA348E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10:00:22.292" v="88" actId="1076"/>
          <ac:picMkLst>
            <pc:docMk/>
            <pc:sldMk cId="3048670041" sldId="316"/>
            <ac:picMk id="9" creationId="{F418ED89-17A4-4C29-8DB4-113DBF44080D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09:54:53.225" v="58" actId="14100"/>
          <ac:picMkLst>
            <pc:docMk/>
            <pc:sldMk cId="3048670041" sldId="316"/>
            <ac:picMk id="10" creationId="{A35C75B4-AAF7-4660-813F-72BD1894A402}"/>
          </ac:picMkLst>
        </pc:picChg>
        <pc:picChg chg="add mod modCrop">
          <ac:chgData name="YAIZA LOZANO PEREZ" userId="S::yaiza.lozper@educa.jcyl.es::4a471c50-53f5-44e0-a61f-2fda31acebf6" providerId="AD" clId="Web-{C38751AE-EA60-4749-A324-63AD299FDB81}" dt="2021-01-28T10:00:41.776" v="93" actId="1076"/>
          <ac:picMkLst>
            <pc:docMk/>
            <pc:sldMk cId="3048670041" sldId="316"/>
            <ac:picMk id="11" creationId="{632317CC-7B9C-45DD-9130-620715CDBE3E}"/>
          </ac:picMkLst>
        </pc:picChg>
        <pc:picChg chg="mod">
          <ac:chgData name="YAIZA LOZANO PEREZ" userId="S::yaiza.lozper@educa.jcyl.es::4a471c50-53f5-44e0-a61f-2fda31acebf6" providerId="AD" clId="Web-{C38751AE-EA60-4749-A324-63AD299FDB81}" dt="2021-01-28T09:54:28.303" v="53" actId="1076"/>
          <ac:picMkLst>
            <pc:docMk/>
            <pc:sldMk cId="3048670041" sldId="316"/>
            <ac:picMk id="45" creationId="{F64E3EFE-0A1C-4B87-B527-6CCBEFD57219}"/>
          </ac:picMkLst>
        </pc:picChg>
        <pc:picChg chg="mod">
          <ac:chgData name="YAIZA LOZANO PEREZ" userId="S::yaiza.lozper@educa.jcyl.es::4a471c50-53f5-44e0-a61f-2fda31acebf6" providerId="AD" clId="Web-{C38751AE-EA60-4749-A324-63AD299FDB81}" dt="2021-01-28T09:55:35.960" v="62" actId="1076"/>
          <ac:picMkLst>
            <pc:docMk/>
            <pc:sldMk cId="3048670041" sldId="316"/>
            <ac:picMk id="46" creationId="{DBAEC6C5-2E89-469B-9569-A30361F8239D}"/>
          </ac:picMkLst>
        </pc:picChg>
        <pc:picChg chg="add mod">
          <ac:chgData name="YAIZA LOZANO PEREZ" userId="S::yaiza.lozper@educa.jcyl.es::4a471c50-53f5-44e0-a61f-2fda31acebf6" providerId="AD" clId="Web-{C38751AE-EA60-4749-A324-63AD299FDB81}" dt="2021-01-28T10:00:27.167" v="90" actId="1076"/>
          <ac:picMkLst>
            <pc:docMk/>
            <pc:sldMk cId="3048670041" sldId="316"/>
            <ac:picMk id="52" creationId="{FF2D98A1-D718-4A51-8C27-6F2864296562}"/>
          </ac:picMkLst>
        </pc:picChg>
      </pc:sldChg>
    </pc:docChg>
  </pc:docChgLst>
  <pc:docChgLst>
    <pc:chgData name="RUBEN OSCAR PRADO GARCIA" userId="S::roprado@educa.jcyl.es::0b5288e5-b3f8-41a7-90ae-edab787ca164" providerId="AD" clId="Web-{E4B08C91-FDA3-4978-A7E6-A0323DD686FC}"/>
    <pc:docChg chg="modSld">
      <pc:chgData name="RUBEN OSCAR PRADO GARCIA" userId="S::roprado@educa.jcyl.es::0b5288e5-b3f8-41a7-90ae-edab787ca164" providerId="AD" clId="Web-{E4B08C91-FDA3-4978-A7E6-A0323DD686FC}" dt="2021-01-28T17:39:17.493" v="1" actId="20577"/>
      <pc:docMkLst>
        <pc:docMk/>
      </pc:docMkLst>
      <pc:sldChg chg="modSp">
        <pc:chgData name="RUBEN OSCAR PRADO GARCIA" userId="S::roprado@educa.jcyl.es::0b5288e5-b3f8-41a7-90ae-edab787ca164" providerId="AD" clId="Web-{E4B08C91-FDA3-4978-A7E6-A0323DD686FC}" dt="2021-01-28T17:39:17.493" v="1" actId="20577"/>
        <pc:sldMkLst>
          <pc:docMk/>
          <pc:sldMk cId="3477657193" sldId="288"/>
        </pc:sldMkLst>
        <pc:spChg chg="mod">
          <ac:chgData name="RUBEN OSCAR PRADO GARCIA" userId="S::roprado@educa.jcyl.es::0b5288e5-b3f8-41a7-90ae-edab787ca164" providerId="AD" clId="Web-{E4B08C91-FDA3-4978-A7E6-A0323DD686FC}" dt="2021-01-28T17:39:17.493" v="1" actId="20577"/>
          <ac:spMkLst>
            <pc:docMk/>
            <pc:sldMk cId="3477657193" sldId="288"/>
            <ac:spMk id="43" creationId="{42871695-FD70-4A8F-AC03-8CA8242E81EC}"/>
          </ac:spMkLst>
        </pc:spChg>
      </pc:sldChg>
    </pc:docChg>
  </pc:docChgLst>
  <pc:docChgLst>
    <pc:chgData name="RUBEN OSCAR PRADO GARCIA" userId="S::roprado@educa.jcyl.es::0b5288e5-b3f8-41a7-90ae-edab787ca164" providerId="AD" clId="Web-{C995131A-B53E-4B3F-A713-E94B4FD94053}"/>
    <pc:docChg chg="addSld delSld modSld">
      <pc:chgData name="RUBEN OSCAR PRADO GARCIA" userId="S::roprado@educa.jcyl.es::0b5288e5-b3f8-41a7-90ae-edab787ca164" providerId="AD" clId="Web-{C995131A-B53E-4B3F-A713-E94B4FD94053}" dt="2021-01-30T12:32:04.289" v="378" actId="1076"/>
      <pc:docMkLst>
        <pc:docMk/>
      </pc:docMkLst>
      <pc:sldChg chg="delSp">
        <pc:chgData name="RUBEN OSCAR PRADO GARCIA" userId="S::roprado@educa.jcyl.es::0b5288e5-b3f8-41a7-90ae-edab787ca164" providerId="AD" clId="Web-{C995131A-B53E-4B3F-A713-E94B4FD94053}" dt="2021-01-30T12:16:10.363" v="0"/>
        <pc:sldMkLst>
          <pc:docMk/>
          <pc:sldMk cId="1070208348" sldId="313"/>
        </pc:sldMkLst>
        <pc:spChg chg="del">
          <ac:chgData name="RUBEN OSCAR PRADO GARCIA" userId="S::roprado@educa.jcyl.es::0b5288e5-b3f8-41a7-90ae-edab787ca164" providerId="AD" clId="Web-{C995131A-B53E-4B3F-A713-E94B4FD94053}" dt="2021-01-30T12:16:10.363" v="0"/>
          <ac:spMkLst>
            <pc:docMk/>
            <pc:sldMk cId="1070208348" sldId="313"/>
            <ac:spMk id="46" creationId="{7D92A60C-0FEE-4FDA-BC73-043B45F48025}"/>
          </ac:spMkLst>
        </pc:spChg>
      </pc:sldChg>
      <pc:sldChg chg="addSp delSp modSp add replId">
        <pc:chgData name="RUBEN OSCAR PRADO GARCIA" userId="S::roprado@educa.jcyl.es::0b5288e5-b3f8-41a7-90ae-edab787ca164" providerId="AD" clId="Web-{C995131A-B53E-4B3F-A713-E94B4FD94053}" dt="2021-01-30T12:32:04.289" v="378" actId="1076"/>
        <pc:sldMkLst>
          <pc:docMk/>
          <pc:sldMk cId="2310362799" sldId="340"/>
        </pc:sldMkLst>
        <pc:spChg chg="add del mod">
          <ac:chgData name="RUBEN OSCAR PRADO GARCIA" userId="S::roprado@educa.jcyl.es::0b5288e5-b3f8-41a7-90ae-edab787ca164" providerId="AD" clId="Web-{C995131A-B53E-4B3F-A713-E94B4FD94053}" dt="2021-01-30T12:24:35.973" v="143"/>
          <ac:spMkLst>
            <pc:docMk/>
            <pc:sldMk cId="2310362799" sldId="340"/>
            <ac:spMk id="4" creationId="{2504FDED-7261-41BC-A5A0-804CFF904084}"/>
          </ac:spMkLst>
        </pc:spChg>
        <pc:spChg chg="add mod">
          <ac:chgData name="RUBEN OSCAR PRADO GARCIA" userId="S::roprado@educa.jcyl.es::0b5288e5-b3f8-41a7-90ae-edab787ca164" providerId="AD" clId="Web-{C995131A-B53E-4B3F-A713-E94B4FD94053}" dt="2021-01-30T12:25:56.991" v="193" actId="20577"/>
          <ac:spMkLst>
            <pc:docMk/>
            <pc:sldMk cId="2310362799" sldId="340"/>
            <ac:spMk id="7" creationId="{C6283FF4-C947-46B8-8DC3-A0CEAA67AD3A}"/>
          </ac:spMkLst>
        </pc:spChg>
        <pc:spChg chg="add mod">
          <ac:chgData name="RUBEN OSCAR PRADO GARCIA" userId="S::roprado@educa.jcyl.es::0b5288e5-b3f8-41a7-90ae-edab787ca164" providerId="AD" clId="Web-{C995131A-B53E-4B3F-A713-E94B4FD94053}" dt="2021-01-30T12:26:34.164" v="220" actId="1076"/>
          <ac:spMkLst>
            <pc:docMk/>
            <pc:sldMk cId="2310362799" sldId="340"/>
            <ac:spMk id="8" creationId="{47146F95-D1D8-4FEB-8D73-6EF86274638E}"/>
          </ac:spMkLst>
        </pc:spChg>
        <pc:spChg chg="add del mod">
          <ac:chgData name="RUBEN OSCAR PRADO GARCIA" userId="S::roprado@educa.jcyl.es::0b5288e5-b3f8-41a7-90ae-edab787ca164" providerId="AD" clId="Web-{C995131A-B53E-4B3F-A713-E94B4FD94053}" dt="2021-01-30T12:24:37.067" v="144"/>
          <ac:spMkLst>
            <pc:docMk/>
            <pc:sldMk cId="2310362799" sldId="340"/>
            <ac:spMk id="44" creationId="{FE7EA560-3610-43F1-A3B6-2D524E4F111F}"/>
          </ac:spMkLst>
        </pc:spChg>
        <pc:spChg chg="add mod">
          <ac:chgData name="RUBEN OSCAR PRADO GARCIA" userId="S::roprado@educa.jcyl.es::0b5288e5-b3f8-41a7-90ae-edab787ca164" providerId="AD" clId="Web-{C995131A-B53E-4B3F-A713-E94B4FD94053}" dt="2021-01-30T12:27:34.060" v="314" actId="20577"/>
          <ac:spMkLst>
            <pc:docMk/>
            <pc:sldMk cId="2310362799" sldId="340"/>
            <ac:spMk id="49" creationId="{BB274700-DE04-41DA-B1C2-47F4F240EAC5}"/>
          </ac:spMkLst>
        </pc:spChg>
        <pc:spChg chg="add mod">
          <ac:chgData name="RUBEN OSCAR PRADO GARCIA" userId="S::roprado@educa.jcyl.es::0b5288e5-b3f8-41a7-90ae-edab787ca164" providerId="AD" clId="Web-{C995131A-B53E-4B3F-A713-E94B4FD94053}" dt="2021-01-30T12:31:32.413" v="374" actId="20577"/>
          <ac:spMkLst>
            <pc:docMk/>
            <pc:sldMk cId="2310362799" sldId="340"/>
            <ac:spMk id="50" creationId="{25935B6C-C52E-433A-B010-0D377EE446D7}"/>
          </ac:spMkLst>
        </pc:spChg>
        <pc:spChg chg="mod">
          <ac:chgData name="RUBEN OSCAR PRADO GARCIA" userId="S::roprado@educa.jcyl.es::0b5288e5-b3f8-41a7-90ae-edab787ca164" providerId="AD" clId="Web-{C995131A-B53E-4B3F-A713-E94B4FD94053}" dt="2021-01-30T12:16:26.598" v="4" actId="14100"/>
          <ac:spMkLst>
            <pc:docMk/>
            <pc:sldMk cId="2310362799" sldId="340"/>
            <ac:spMk id="597" creationId="{00000000-0000-0000-0000-000000000000}"/>
          </ac:spMkLst>
        </pc:spChg>
        <pc:picChg chg="add mod">
          <ac:chgData name="RUBEN OSCAR PRADO GARCIA" userId="S::roprado@educa.jcyl.es::0b5288e5-b3f8-41a7-90ae-edab787ca164" providerId="AD" clId="Web-{C995131A-B53E-4B3F-A713-E94B4FD94053}" dt="2021-01-30T12:24:39.879" v="145" actId="1076"/>
          <ac:picMkLst>
            <pc:docMk/>
            <pc:sldMk cId="2310362799" sldId="340"/>
            <ac:picMk id="3" creationId="{2BB67368-1564-49CC-BA95-6115E92FD8C9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25:27.552" v="157" actId="1076"/>
          <ac:picMkLst>
            <pc:docMk/>
            <pc:sldMk cId="2310362799" sldId="340"/>
            <ac:picMk id="6" creationId="{2CB05201-1D5C-4F79-BC06-3526A9047A02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32:04.289" v="378" actId="1076"/>
          <ac:picMkLst>
            <pc:docMk/>
            <pc:sldMk cId="2310362799" sldId="340"/>
            <ac:picMk id="9" creationId="{39C5C3CE-5914-46D9-9A75-8FF4015A92F0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24:41.723" v="146" actId="1076"/>
          <ac:picMkLst>
            <pc:docMk/>
            <pc:sldMk cId="2310362799" sldId="340"/>
            <ac:picMk id="45" creationId="{4DE440A5-3945-43F7-A944-85DAE57237C9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25:00.802" v="150" actId="1076"/>
          <ac:picMkLst>
            <pc:docMk/>
            <pc:sldMk cId="2310362799" sldId="340"/>
            <ac:picMk id="46" creationId="{5FE1291E-E409-4B3D-B9EC-C6FCE57458C3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25:04.989" v="152" actId="1076"/>
          <ac:picMkLst>
            <pc:docMk/>
            <pc:sldMk cId="2310362799" sldId="340"/>
            <ac:picMk id="47" creationId="{600C68ED-60BD-4569-81DB-108E0DA4042A}"/>
          </ac:picMkLst>
        </pc:picChg>
        <pc:picChg chg="add mod">
          <ac:chgData name="RUBEN OSCAR PRADO GARCIA" userId="S::roprado@educa.jcyl.es::0b5288e5-b3f8-41a7-90ae-edab787ca164" providerId="AD" clId="Web-{C995131A-B53E-4B3F-A713-E94B4FD94053}" dt="2021-01-30T12:25:09.161" v="154" actId="1076"/>
          <ac:picMkLst>
            <pc:docMk/>
            <pc:sldMk cId="2310362799" sldId="340"/>
            <ac:picMk id="48" creationId="{2873D271-D2AD-41F4-86E6-D5917C7669FB}"/>
          </ac:picMkLst>
        </pc:picChg>
      </pc:sldChg>
      <pc:sldChg chg="add del replId">
        <pc:chgData name="RUBEN OSCAR PRADO GARCIA" userId="S::roprado@educa.jcyl.es::0b5288e5-b3f8-41a7-90ae-edab787ca164" providerId="AD" clId="Web-{C995131A-B53E-4B3F-A713-E94B4FD94053}" dt="2021-01-30T12:24:53.536" v="148"/>
        <pc:sldMkLst>
          <pc:docMk/>
          <pc:sldMk cId="3150679258" sldId="341"/>
        </pc:sldMkLst>
      </pc:sldChg>
    </pc:docChg>
  </pc:docChgLst>
  <pc:docChgLst>
    <pc:chgData name="JOAQUIN GARCIA ANDRES" userId="S::jgarciaan@educa.jcyl.es::9ecd63a0-7a78-4574-83c1-731e31c32909" providerId="AD" clId="Web-{172C2041-384A-4B79-8D8F-35944AB34470}"/>
    <pc:docChg chg="addSld delSld">
      <pc:chgData name="JOAQUIN GARCIA ANDRES" userId="S::jgarciaan@educa.jcyl.es::9ecd63a0-7a78-4574-83c1-731e31c32909" providerId="AD" clId="Web-{172C2041-384A-4B79-8D8F-35944AB34470}" dt="2021-01-21T12:33:18.440" v="1"/>
      <pc:docMkLst>
        <pc:docMk/>
      </pc:docMkLst>
    </pc:docChg>
  </pc:docChgLst>
  <pc:docChgLst>
    <pc:chgData name="YAIZA LOZANO PEREZ" userId="S::yaiza.lozper@educa.jcyl.es::4a471c50-53f5-44e0-a61f-2fda31acebf6" providerId="AD" clId="Web-{375E271E-DAE3-4345-9C37-84E297208656}"/>
    <pc:docChg chg="addSld modSld">
      <pc:chgData name="YAIZA LOZANO PEREZ" userId="S::yaiza.lozper@educa.jcyl.es::4a471c50-53f5-44e0-a61f-2fda31acebf6" providerId="AD" clId="Web-{375E271E-DAE3-4345-9C37-84E297208656}" dt="2021-01-29T12:32:50.528" v="129" actId="14100"/>
      <pc:docMkLst>
        <pc:docMk/>
      </pc:docMkLst>
      <pc:sldChg chg="addSp delSp modSp">
        <pc:chgData name="YAIZA LOZANO PEREZ" userId="S::yaiza.lozper@educa.jcyl.es::4a471c50-53f5-44e0-a61f-2fda31acebf6" providerId="AD" clId="Web-{375E271E-DAE3-4345-9C37-84E297208656}" dt="2021-01-29T11:57:00.559" v="28"/>
        <pc:sldMkLst>
          <pc:docMk/>
          <pc:sldMk cId="3048670041" sldId="316"/>
        </pc:sldMkLst>
        <pc:spChg chg="del">
          <ac:chgData name="YAIZA LOZANO PEREZ" userId="S::yaiza.lozper@educa.jcyl.es::4a471c50-53f5-44e0-a61f-2fda31acebf6" providerId="AD" clId="Web-{375E271E-DAE3-4345-9C37-84E297208656}" dt="2021-01-29T11:53:12.920" v="0"/>
          <ac:spMkLst>
            <pc:docMk/>
            <pc:sldMk cId="3048670041" sldId="316"/>
            <ac:spMk id="50" creationId="{587133EA-F211-4FC5-88BB-AE81107D807E}"/>
          </ac:spMkLst>
        </pc:spChg>
        <pc:picChg chg="add del mod">
          <ac:chgData name="YAIZA LOZANO PEREZ" userId="S::yaiza.lozper@educa.jcyl.es::4a471c50-53f5-44e0-a61f-2fda31acebf6" providerId="AD" clId="Web-{375E271E-DAE3-4345-9C37-84E297208656}" dt="2021-01-29T11:57:00.559" v="28"/>
          <ac:picMkLst>
            <pc:docMk/>
            <pc:sldMk cId="3048670041" sldId="316"/>
            <ac:picMk id="3" creationId="{7214585C-0B2D-41E4-B372-08E91EF0E19F}"/>
          </ac:picMkLst>
        </pc:picChg>
      </pc:sldChg>
      <pc:sldChg chg="addSp modSp">
        <pc:chgData name="YAIZA LOZANO PEREZ" userId="S::yaiza.lozper@educa.jcyl.es::4a471c50-53f5-44e0-a61f-2fda31acebf6" providerId="AD" clId="Web-{375E271E-DAE3-4345-9C37-84E297208656}" dt="2021-01-29T12:31:40.039" v="122" actId="14100"/>
        <pc:sldMkLst>
          <pc:docMk/>
          <pc:sldMk cId="402928894" sldId="323"/>
        </pc:sldMkLst>
        <pc:spChg chg="mod">
          <ac:chgData name="YAIZA LOZANO PEREZ" userId="S::yaiza.lozper@educa.jcyl.es::4a471c50-53f5-44e0-a61f-2fda31acebf6" providerId="AD" clId="Web-{375E271E-DAE3-4345-9C37-84E297208656}" dt="2021-01-29T12:31:08.427" v="113" actId="1076"/>
          <ac:spMkLst>
            <pc:docMk/>
            <pc:sldMk cId="402928894" sldId="323"/>
            <ac:spMk id="6" creationId="{43D6B9C3-23F1-49AD-8A50-D4F07BBF2810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31:16.100" v="116" actId="1076"/>
          <ac:spMkLst>
            <pc:docMk/>
            <pc:sldMk cId="402928894" sldId="323"/>
            <ac:spMk id="42" creationId="{41E0CE94-5662-44C4-9BDE-5F4DE891524B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31:13.881" v="115" actId="1076"/>
          <ac:spMkLst>
            <pc:docMk/>
            <pc:sldMk cId="402928894" sldId="323"/>
            <ac:spMk id="43" creationId="{97C54549-4C9F-4E7D-8AAD-EB57A1D6DEBD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30:57.177" v="109" actId="20577"/>
          <ac:spMkLst>
            <pc:docMk/>
            <pc:sldMk cId="402928894" sldId="323"/>
            <ac:spMk id="597" creationId="{00000000-0000-0000-0000-000000000000}"/>
          </ac:spMkLst>
        </pc:spChg>
        <pc:picChg chg="add mod">
          <ac:chgData name="YAIZA LOZANO PEREZ" userId="S::yaiza.lozper@educa.jcyl.es::4a471c50-53f5-44e0-a61f-2fda31acebf6" providerId="AD" clId="Web-{375E271E-DAE3-4345-9C37-84E297208656}" dt="2021-01-29T12:31:40.039" v="122" actId="14100"/>
          <ac:picMkLst>
            <pc:docMk/>
            <pc:sldMk cId="402928894" sldId="323"/>
            <ac:picMk id="3" creationId="{6AD54423-0BEA-4F9B-A82C-3352EFCCCC87}"/>
          </ac:picMkLst>
        </pc:picChg>
        <pc:picChg chg="mod">
          <ac:chgData name="YAIZA LOZANO PEREZ" userId="S::yaiza.lozper@educa.jcyl.es::4a471c50-53f5-44e0-a61f-2fda31acebf6" providerId="AD" clId="Web-{375E271E-DAE3-4345-9C37-84E297208656}" dt="2021-01-29T12:30:59.442" v="110" actId="1076"/>
          <ac:picMkLst>
            <pc:docMk/>
            <pc:sldMk cId="402928894" sldId="323"/>
            <ac:picMk id="4" creationId="{B54EC13D-A9F4-420B-89CC-06B5B35863BF}"/>
          </ac:picMkLst>
        </pc:picChg>
        <pc:picChg chg="mod">
          <ac:chgData name="YAIZA LOZANO PEREZ" userId="S::yaiza.lozper@educa.jcyl.es::4a471c50-53f5-44e0-a61f-2fda31acebf6" providerId="AD" clId="Web-{375E271E-DAE3-4345-9C37-84E297208656}" dt="2021-01-29T12:31:11.177" v="114" actId="1076"/>
          <ac:picMkLst>
            <pc:docMk/>
            <pc:sldMk cId="402928894" sldId="323"/>
            <ac:picMk id="7" creationId="{4F8EA03E-D24A-4483-BEB0-6152266F7759}"/>
          </ac:picMkLst>
        </pc:picChg>
        <pc:cxnChg chg="mod">
          <ac:chgData name="YAIZA LOZANO PEREZ" userId="S::yaiza.lozper@educa.jcyl.es::4a471c50-53f5-44e0-a61f-2fda31acebf6" providerId="AD" clId="Web-{375E271E-DAE3-4345-9C37-84E297208656}" dt="2021-01-29T12:31:20.616" v="117" actId="1076"/>
          <ac:cxnSpMkLst>
            <pc:docMk/>
            <pc:sldMk cId="402928894" sldId="323"/>
            <ac:cxnSpMk id="10" creationId="{7CCB9F50-AF95-4FDB-824D-4CF7857CF2EF}"/>
          </ac:cxnSpMkLst>
        </pc:cxnChg>
        <pc:cxnChg chg="mod">
          <ac:chgData name="YAIZA LOZANO PEREZ" userId="S::yaiza.lozper@educa.jcyl.es::4a471c50-53f5-44e0-a61f-2fda31acebf6" providerId="AD" clId="Web-{375E271E-DAE3-4345-9C37-84E297208656}" dt="2021-01-29T12:31:28.632" v="119" actId="14100"/>
          <ac:cxnSpMkLst>
            <pc:docMk/>
            <pc:sldMk cId="402928894" sldId="323"/>
            <ac:cxnSpMk id="44" creationId="{FED426FF-EBD0-4810-AFA8-575B109AD176}"/>
          </ac:cxnSpMkLst>
        </pc:cxnChg>
      </pc:sldChg>
      <pc:sldChg chg="addSp modSp">
        <pc:chgData name="YAIZA LOZANO PEREZ" userId="S::yaiza.lozper@educa.jcyl.es::4a471c50-53f5-44e0-a61f-2fda31acebf6" providerId="AD" clId="Web-{375E271E-DAE3-4345-9C37-84E297208656}" dt="2021-01-29T12:32:50.528" v="129" actId="14100"/>
        <pc:sldMkLst>
          <pc:docMk/>
          <pc:sldMk cId="2846377538" sldId="325"/>
        </pc:sldMkLst>
        <pc:picChg chg="add mod modCrop">
          <ac:chgData name="YAIZA LOZANO PEREZ" userId="S::yaiza.lozper@educa.jcyl.es::4a471c50-53f5-44e0-a61f-2fda31acebf6" providerId="AD" clId="Web-{375E271E-DAE3-4345-9C37-84E297208656}" dt="2021-01-29T12:32:00.728" v="126" actId="14100"/>
          <ac:picMkLst>
            <pc:docMk/>
            <pc:sldMk cId="2846377538" sldId="325"/>
            <ac:picMk id="3" creationId="{C26D631F-6103-4D0C-B934-3DCC4FFA9924}"/>
          </ac:picMkLst>
        </pc:picChg>
        <pc:picChg chg="add mod">
          <ac:chgData name="YAIZA LOZANO PEREZ" userId="S::yaiza.lozper@educa.jcyl.es::4a471c50-53f5-44e0-a61f-2fda31acebf6" providerId="AD" clId="Web-{375E271E-DAE3-4345-9C37-84E297208656}" dt="2021-01-29T12:32:50.528" v="129" actId="14100"/>
          <ac:picMkLst>
            <pc:docMk/>
            <pc:sldMk cId="2846377538" sldId="325"/>
            <ac:picMk id="6" creationId="{7267C7D4-3DD4-486E-A5E9-2588D0DECF97}"/>
          </ac:picMkLst>
        </pc:picChg>
      </pc:sldChg>
      <pc:sldChg chg="addSp modSp">
        <pc:chgData name="YAIZA LOZANO PEREZ" userId="S::yaiza.lozper@educa.jcyl.es::4a471c50-53f5-44e0-a61f-2fda31acebf6" providerId="AD" clId="Web-{375E271E-DAE3-4345-9C37-84E297208656}" dt="2021-01-29T11:54:44.910" v="21" actId="1076"/>
        <pc:sldMkLst>
          <pc:docMk/>
          <pc:sldMk cId="4141316981" sldId="328"/>
        </pc:sldMkLst>
        <pc:spChg chg="add mod">
          <ac:chgData name="YAIZA LOZANO PEREZ" userId="S::yaiza.lozper@educa.jcyl.es::4a471c50-53f5-44e0-a61f-2fda31acebf6" providerId="AD" clId="Web-{375E271E-DAE3-4345-9C37-84E297208656}" dt="2021-01-29T11:54:44.910" v="21" actId="1076"/>
          <ac:spMkLst>
            <pc:docMk/>
            <pc:sldMk cId="4141316981" sldId="328"/>
            <ac:spMk id="3" creationId="{0C53FD1A-4366-454E-8AC9-F5663257487C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1:54:14.642" v="16" actId="20577"/>
          <ac:spMkLst>
            <pc:docMk/>
            <pc:sldMk cId="4141316981" sldId="328"/>
            <ac:spMk id="597" creationId="{00000000-0000-0000-0000-000000000000}"/>
          </ac:spMkLst>
        </pc:spChg>
      </pc:sldChg>
      <pc:sldChg chg="addSp delSp modSp add replId">
        <pc:chgData name="YAIZA LOZANO PEREZ" userId="S::yaiza.lozper@educa.jcyl.es::4a471c50-53f5-44e0-a61f-2fda31acebf6" providerId="AD" clId="Web-{375E271E-DAE3-4345-9C37-84E297208656}" dt="2021-01-29T12:29:07.560" v="104" actId="688"/>
        <pc:sldMkLst>
          <pc:docMk/>
          <pc:sldMk cId="1720086857" sldId="331"/>
        </pc:sldMkLst>
        <pc:spChg chg="del">
          <ac:chgData name="YAIZA LOZANO PEREZ" userId="S::yaiza.lozper@educa.jcyl.es::4a471c50-53f5-44e0-a61f-2fda31acebf6" providerId="AD" clId="Web-{375E271E-DAE3-4345-9C37-84E297208656}" dt="2021-01-29T11:57:16.935" v="31"/>
          <ac:spMkLst>
            <pc:docMk/>
            <pc:sldMk cId="1720086857" sldId="331"/>
            <ac:spMk id="4" creationId="{1C2492D6-1808-401C-B3C9-4DB8C53A0689}"/>
          </ac:spMkLst>
        </pc:spChg>
        <pc:spChg chg="del">
          <ac:chgData name="YAIZA LOZANO PEREZ" userId="S::yaiza.lozper@educa.jcyl.es::4a471c50-53f5-44e0-a61f-2fda31acebf6" providerId="AD" clId="Web-{375E271E-DAE3-4345-9C37-84E297208656}" dt="2021-01-29T11:59:32.210" v="36"/>
          <ac:spMkLst>
            <pc:docMk/>
            <pc:sldMk cId="1720086857" sldId="331"/>
            <ac:spMk id="44" creationId="{7254F807-8149-4EA6-949D-AEFE58D96DC8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00:00.149" v="43" actId="14100"/>
          <ac:spMkLst>
            <pc:docMk/>
            <pc:sldMk cId="1720086857" sldId="331"/>
            <ac:spMk id="47" creationId="{8E101DB3-2BA0-4423-8806-C702670C1D85}"/>
          </ac:spMkLst>
        </pc:spChg>
        <pc:spChg chg="del">
          <ac:chgData name="YAIZA LOZANO PEREZ" userId="S::yaiza.lozper@educa.jcyl.es::4a471c50-53f5-44e0-a61f-2fda31acebf6" providerId="AD" clId="Web-{375E271E-DAE3-4345-9C37-84E297208656}" dt="2021-01-29T11:57:05.294" v="29"/>
          <ac:spMkLst>
            <pc:docMk/>
            <pc:sldMk cId="1720086857" sldId="331"/>
            <ac:spMk id="48" creationId="{DA64FF42-D0E9-46B4-A16A-90F6D54F5475}"/>
          </ac:spMkLst>
        </pc:spChg>
        <pc:spChg chg="add del mod">
          <ac:chgData name="YAIZA LOZANO PEREZ" userId="S::yaiza.lozper@educa.jcyl.es::4a471c50-53f5-44e0-a61f-2fda31acebf6" providerId="AD" clId="Web-{375E271E-DAE3-4345-9C37-84E297208656}" dt="2021-01-29T12:28:59.372" v="101"/>
          <ac:spMkLst>
            <pc:docMk/>
            <pc:sldMk cId="1720086857" sldId="331"/>
            <ac:spMk id="51" creationId="{BD5790F8-E931-434E-B7E6-429973FF83F0}"/>
          </ac:spMkLst>
        </pc:spChg>
        <pc:picChg chg="mod">
          <ac:chgData name="YAIZA LOZANO PEREZ" userId="S::yaiza.lozper@educa.jcyl.es::4a471c50-53f5-44e0-a61f-2fda31acebf6" providerId="AD" clId="Web-{375E271E-DAE3-4345-9C37-84E297208656}" dt="2021-01-29T12:29:07.560" v="104" actId="688"/>
          <ac:picMkLst>
            <pc:docMk/>
            <pc:sldMk cId="1720086857" sldId="331"/>
            <ac:picMk id="3" creationId="{7214585C-0B2D-41E4-B372-08E91EF0E19F}"/>
          </ac:picMkLst>
        </pc:picChg>
        <pc:picChg chg="mod">
          <ac:chgData name="YAIZA LOZANO PEREZ" userId="S::yaiza.lozper@educa.jcyl.es::4a471c50-53f5-44e0-a61f-2fda31acebf6" providerId="AD" clId="Web-{375E271E-DAE3-4345-9C37-84E297208656}" dt="2021-01-29T12:28:31.573" v="94" actId="14100"/>
          <ac:picMkLst>
            <pc:docMk/>
            <pc:sldMk cId="1720086857" sldId="331"/>
            <ac:picMk id="6" creationId="{E4F1AA1F-FBB3-468E-BD2F-7102A3D0C255}"/>
          </ac:picMkLst>
        </pc:picChg>
        <pc:picChg chg="mod">
          <ac:chgData name="YAIZA LOZANO PEREZ" userId="S::yaiza.lozper@educa.jcyl.es::4a471c50-53f5-44e0-a61f-2fda31acebf6" providerId="AD" clId="Web-{375E271E-DAE3-4345-9C37-84E297208656}" dt="2021-01-29T11:59:24.178" v="35" actId="1076"/>
          <ac:picMkLst>
            <pc:docMk/>
            <pc:sldMk cId="1720086857" sldId="331"/>
            <ac:picMk id="7" creationId="{3E156805-070B-4E8C-98E7-7F10FD1C5559}"/>
          </ac:picMkLst>
        </pc:picChg>
        <pc:picChg chg="del">
          <ac:chgData name="YAIZA LOZANO PEREZ" userId="S::yaiza.lozper@educa.jcyl.es::4a471c50-53f5-44e0-a61f-2fda31acebf6" providerId="AD" clId="Web-{375E271E-DAE3-4345-9C37-84E297208656}" dt="2021-01-29T11:57:28.155" v="33"/>
          <ac:picMkLst>
            <pc:docMk/>
            <pc:sldMk cId="1720086857" sldId="331"/>
            <ac:picMk id="10" creationId="{A35C75B4-AAF7-4660-813F-72BD1894A402}"/>
          </ac:picMkLst>
        </pc:picChg>
        <pc:picChg chg="add del mod">
          <ac:chgData name="YAIZA LOZANO PEREZ" userId="S::yaiza.lozper@educa.jcyl.es::4a471c50-53f5-44e0-a61f-2fda31acebf6" providerId="AD" clId="Web-{375E271E-DAE3-4345-9C37-84E297208656}" dt="2021-01-29T12:28:58.200" v="100"/>
          <ac:picMkLst>
            <pc:docMk/>
            <pc:sldMk cId="1720086857" sldId="331"/>
            <ac:picMk id="11" creationId="{632317CC-7B9C-45DD-9130-620715CDBE3E}"/>
          </ac:picMkLst>
        </pc:picChg>
      </pc:sldChg>
      <pc:sldChg chg="addSp delSp modSp add replId">
        <pc:chgData name="YAIZA LOZANO PEREZ" userId="S::yaiza.lozper@educa.jcyl.es::4a471c50-53f5-44e0-a61f-2fda31acebf6" providerId="AD" clId="Web-{375E271E-DAE3-4345-9C37-84E297208656}" dt="2021-01-29T12:21:01.419" v="83" actId="20577"/>
        <pc:sldMkLst>
          <pc:docMk/>
          <pc:sldMk cId="3894755289" sldId="332"/>
        </pc:sldMkLst>
        <pc:spChg chg="add mod">
          <ac:chgData name="YAIZA LOZANO PEREZ" userId="S::yaiza.lozper@educa.jcyl.es::4a471c50-53f5-44e0-a61f-2fda31acebf6" providerId="AD" clId="Web-{375E271E-DAE3-4345-9C37-84E297208656}" dt="2021-01-29T12:21:01.419" v="83" actId="20577"/>
          <ac:spMkLst>
            <pc:docMk/>
            <pc:sldMk cId="3894755289" sldId="332"/>
            <ac:spMk id="6" creationId="{07AA2377-D75C-42A6-9751-EA64997D454A}"/>
          </ac:spMkLst>
        </pc:spChg>
        <pc:spChg chg="del mod">
          <ac:chgData name="YAIZA LOZANO PEREZ" userId="S::yaiza.lozper@educa.jcyl.es::4a471c50-53f5-44e0-a61f-2fda31acebf6" providerId="AD" clId="Web-{375E271E-DAE3-4345-9C37-84E297208656}" dt="2021-01-29T12:11:55.321" v="53"/>
          <ac:spMkLst>
            <pc:docMk/>
            <pc:sldMk cId="3894755289" sldId="332"/>
            <ac:spMk id="42" creationId="{87453242-3824-46BD-A7A6-58381FE60F41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17:25.655" v="60" actId="20577"/>
          <ac:spMkLst>
            <pc:docMk/>
            <pc:sldMk cId="3894755289" sldId="332"/>
            <ac:spMk id="597" creationId="{00000000-0000-0000-0000-000000000000}"/>
          </ac:spMkLst>
        </pc:spChg>
        <pc:picChg chg="add mod modCrop">
          <ac:chgData name="YAIZA LOZANO PEREZ" userId="S::yaiza.lozper@educa.jcyl.es::4a471c50-53f5-44e0-a61f-2fda31acebf6" providerId="AD" clId="Web-{375E271E-DAE3-4345-9C37-84E297208656}" dt="2021-01-29T12:17:28.718" v="61" actId="1076"/>
          <ac:picMkLst>
            <pc:docMk/>
            <pc:sldMk cId="3894755289" sldId="332"/>
            <ac:picMk id="3" creationId="{818EAD34-90A5-4F66-AD77-2FE5C76D2587}"/>
          </ac:picMkLst>
        </pc:picChg>
        <pc:picChg chg="add mod modCrop">
          <ac:chgData name="YAIZA LOZANO PEREZ" userId="S::yaiza.lozper@educa.jcyl.es::4a471c50-53f5-44e0-a61f-2fda31acebf6" providerId="AD" clId="Web-{375E271E-DAE3-4345-9C37-84E297208656}" dt="2021-01-29T12:18:02.767" v="67" actId="14100"/>
          <ac:picMkLst>
            <pc:docMk/>
            <pc:sldMk cId="3894755289" sldId="332"/>
            <ac:picMk id="4" creationId="{44410A98-DA30-44DB-91AE-16BADA9A6FC1}"/>
          </ac:picMkLst>
        </pc:picChg>
      </pc:sldChg>
      <pc:sldChg chg="addSp delSp modSp add replId">
        <pc:chgData name="YAIZA LOZANO PEREZ" userId="S::yaiza.lozper@educa.jcyl.es::4a471c50-53f5-44e0-a61f-2fda31acebf6" providerId="AD" clId="Web-{375E271E-DAE3-4345-9C37-84E297208656}" dt="2021-01-29T12:27:55.962" v="93" actId="14100"/>
        <pc:sldMkLst>
          <pc:docMk/>
          <pc:sldMk cId="4280398638" sldId="333"/>
        </pc:sldMkLst>
        <pc:spChg chg="del">
          <ac:chgData name="YAIZA LOZANO PEREZ" userId="S::yaiza.lozper@educa.jcyl.es::4a471c50-53f5-44e0-a61f-2fda31acebf6" providerId="AD" clId="Web-{375E271E-DAE3-4345-9C37-84E297208656}" dt="2021-01-29T12:27:37.101" v="87"/>
          <ac:spMkLst>
            <pc:docMk/>
            <pc:sldMk cId="4280398638" sldId="333"/>
            <ac:spMk id="42" creationId="{65346D68-ED1D-4DE6-8BFD-BCA560C545AB}"/>
          </ac:spMkLst>
        </pc:spChg>
        <pc:spChg chg="mod">
          <ac:chgData name="YAIZA LOZANO PEREZ" userId="S::yaiza.lozper@educa.jcyl.es::4a471c50-53f5-44e0-a61f-2fda31acebf6" providerId="AD" clId="Web-{375E271E-DAE3-4345-9C37-84E297208656}" dt="2021-01-29T12:27:35.038" v="86" actId="20577"/>
          <ac:spMkLst>
            <pc:docMk/>
            <pc:sldMk cId="4280398638" sldId="333"/>
            <ac:spMk id="43" creationId="{3B5D9351-13AC-4232-9DEC-62B2039269EF}"/>
          </ac:spMkLst>
        </pc:spChg>
        <pc:picChg chg="add mod ord">
          <ac:chgData name="YAIZA LOZANO PEREZ" userId="S::yaiza.lozper@educa.jcyl.es::4a471c50-53f5-44e0-a61f-2fda31acebf6" providerId="AD" clId="Web-{375E271E-DAE3-4345-9C37-84E297208656}" dt="2021-01-29T12:27:55.962" v="93" actId="14100"/>
          <ac:picMkLst>
            <pc:docMk/>
            <pc:sldMk cId="4280398638" sldId="333"/>
            <ac:picMk id="3" creationId="{603B18E3-41F2-4E3E-8ACD-E5BD182A33A9}"/>
          </ac:picMkLst>
        </pc:picChg>
        <pc:picChg chg="mod">
          <ac:chgData name="YAIZA LOZANO PEREZ" userId="S::yaiza.lozper@educa.jcyl.es::4a471c50-53f5-44e0-a61f-2fda31acebf6" providerId="AD" clId="Web-{375E271E-DAE3-4345-9C37-84E297208656}" dt="2021-01-29T12:27:49.149" v="91" actId="1076"/>
          <ac:picMkLst>
            <pc:docMk/>
            <pc:sldMk cId="4280398638" sldId="333"/>
            <ac:picMk id="4" creationId="{200E4E12-84A6-45A8-8461-9063D1FF673B}"/>
          </ac:picMkLst>
        </pc:picChg>
      </pc:sldChg>
    </pc:docChg>
  </pc:docChgLst>
  <pc:docChgLst>
    <pc:chgData name="JOAQUIN GARCIA ANDRES" userId="S::jgarciaan@educa.jcyl.es::9ecd63a0-7a78-4574-83c1-731e31c32909" providerId="AD" clId="Web-{81B60A07-13DD-46BA-8332-0DA7EC101161}"/>
    <pc:docChg chg="addSld delSld modSld">
      <pc:chgData name="JOAQUIN GARCIA ANDRES" userId="S::jgarciaan@educa.jcyl.es::9ecd63a0-7a78-4574-83c1-731e31c32909" providerId="AD" clId="Web-{81B60A07-13DD-46BA-8332-0DA7EC101161}" dt="2021-01-28T11:47:35.347" v="235" actId="1076"/>
      <pc:docMkLst>
        <pc:docMk/>
      </pc:docMkLst>
      <pc:sldChg chg="addSp delSp modSp">
        <pc:chgData name="JOAQUIN GARCIA ANDRES" userId="S::jgarciaan@educa.jcyl.es::9ecd63a0-7a78-4574-83c1-731e31c32909" providerId="AD" clId="Web-{81B60A07-13DD-46BA-8332-0DA7EC101161}" dt="2021-01-28T11:47:35.347" v="235" actId="1076"/>
        <pc:sldMkLst>
          <pc:docMk/>
          <pc:sldMk cId="2069739319" sldId="296"/>
        </pc:sldMkLst>
        <pc:spChg chg="mod">
          <ac:chgData name="JOAQUIN GARCIA ANDRES" userId="S::jgarciaan@educa.jcyl.es::9ecd63a0-7a78-4574-83c1-731e31c32909" providerId="AD" clId="Web-{81B60A07-13DD-46BA-8332-0DA7EC101161}" dt="2021-01-28T11:47:05.252" v="234" actId="1076"/>
          <ac:spMkLst>
            <pc:docMk/>
            <pc:sldMk cId="2069739319" sldId="296"/>
            <ac:spMk id="59" creationId="{6F83A074-7105-4A39-89C9-BA2F7244F1E0}"/>
          </ac:spMkLst>
        </pc:spChg>
        <pc:grpChg chg="add mod">
          <ac:chgData name="JOAQUIN GARCIA ANDRES" userId="S::jgarciaan@educa.jcyl.es::9ecd63a0-7a78-4574-83c1-731e31c32909" providerId="AD" clId="Web-{81B60A07-13DD-46BA-8332-0DA7EC101161}" dt="2021-01-28T11:46:38.814" v="226" actId="1076"/>
          <ac:grpSpMkLst>
            <pc:docMk/>
            <pc:sldMk cId="2069739319" sldId="296"/>
            <ac:grpSpMk id="9" creationId="{5E50C9B8-B641-4FE9-AE39-22BA4CD3AB8A}"/>
          </ac:grpSpMkLst>
        </pc:grpChg>
        <pc:picChg chg="add mod modCrop">
          <ac:chgData name="JOAQUIN GARCIA ANDRES" userId="S::jgarciaan@educa.jcyl.es::9ecd63a0-7a78-4574-83c1-731e31c32909" providerId="AD" clId="Web-{81B60A07-13DD-46BA-8332-0DA7EC101161}" dt="2021-01-28T11:45:50.922" v="217" actId="1076"/>
          <ac:picMkLst>
            <pc:docMk/>
            <pc:sldMk cId="2069739319" sldId="296"/>
            <ac:picMk id="3" creationId="{DCE88D08-22B8-4669-BB05-04246FA3F8C8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6:38.736" v="219" actId="1076"/>
          <ac:picMkLst>
            <pc:docMk/>
            <pc:sldMk cId="2069739319" sldId="296"/>
            <ac:picMk id="4" creationId="{D3CB48E6-1CD5-4CEE-98E1-BE2B857FE741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6:38.736" v="220" actId="1076"/>
          <ac:picMkLst>
            <pc:docMk/>
            <pc:sldMk cId="2069739319" sldId="296"/>
            <ac:picMk id="6" creationId="{2EC134AE-6A71-456B-B9B0-B236965019B5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6:48.939" v="229" actId="1076"/>
          <ac:picMkLst>
            <pc:docMk/>
            <pc:sldMk cId="2069739319" sldId="296"/>
            <ac:picMk id="7" creationId="{0BB3549D-9DE8-4E11-B378-17A300DB294B}"/>
          </ac:picMkLst>
        </pc:picChg>
        <pc:picChg chg="add mod modCrop">
          <ac:chgData name="JOAQUIN GARCIA ANDRES" userId="S::jgarciaan@educa.jcyl.es::9ecd63a0-7a78-4574-83c1-731e31c32909" providerId="AD" clId="Web-{81B60A07-13DD-46BA-8332-0DA7EC101161}" dt="2021-01-28T11:46:38.767" v="225" actId="1076"/>
          <ac:picMkLst>
            <pc:docMk/>
            <pc:sldMk cId="2069739319" sldId="296"/>
            <ac:picMk id="8" creationId="{D3D9E2FA-FF6C-41CD-8312-E68226C5EE02}"/>
          </ac:picMkLst>
        </pc:picChg>
        <pc:picChg chg="add mod modCrop">
          <ac:chgData name="JOAQUIN GARCIA ANDRES" userId="S::jgarciaan@educa.jcyl.es::9ecd63a0-7a78-4574-83c1-731e31c32909" providerId="AD" clId="Web-{81B60A07-13DD-46BA-8332-0DA7EC101161}" dt="2021-01-28T11:45:37.141" v="209" actId="1076"/>
          <ac:picMkLst>
            <pc:docMk/>
            <pc:sldMk cId="2069739319" sldId="296"/>
            <ac:picMk id="41" creationId="{041774CC-6E32-4B96-8F1A-94CAEC974F2E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7:35.347" v="235" actId="1076"/>
          <ac:picMkLst>
            <pc:docMk/>
            <pc:sldMk cId="2069739319" sldId="296"/>
            <ac:picMk id="45" creationId="{E7995BE2-478A-46A3-8E77-E83EB982F730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6:38.752" v="222" actId="1076"/>
          <ac:picMkLst>
            <pc:docMk/>
            <pc:sldMk cId="2069739319" sldId="296"/>
            <ac:picMk id="46" creationId="{148EDC27-B713-4192-A7E9-5976D3324934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46:38.752" v="223" actId="1076"/>
          <ac:picMkLst>
            <pc:docMk/>
            <pc:sldMk cId="2069739319" sldId="296"/>
            <ac:picMk id="47" creationId="{45595914-C2A4-4FD1-9DA2-120AA64808A3}"/>
          </ac:picMkLst>
        </pc:picChg>
        <pc:picChg chg="del">
          <ac:chgData name="JOAQUIN GARCIA ANDRES" userId="S::jgarciaan@educa.jcyl.es::9ecd63a0-7a78-4574-83c1-731e31c32909" providerId="AD" clId="Web-{81B60A07-13DD-46BA-8332-0DA7EC101161}" dt="2021-01-28T11:38:12.941" v="130"/>
          <ac:picMkLst>
            <pc:docMk/>
            <pc:sldMk cId="2069739319" sldId="296"/>
            <ac:picMk id="57" creationId="{D89517AB-EDDD-47FD-99AA-D7F5DD3E5193}"/>
          </ac:picMkLst>
        </pc:picChg>
      </pc:sldChg>
      <pc:sldChg chg="addSp modSp">
        <pc:chgData name="JOAQUIN GARCIA ANDRES" userId="S::jgarciaan@educa.jcyl.es::9ecd63a0-7a78-4574-83c1-731e31c32909" providerId="AD" clId="Web-{81B60A07-13DD-46BA-8332-0DA7EC101161}" dt="2021-01-28T11:35:21.827" v="107" actId="1076"/>
        <pc:sldMkLst>
          <pc:docMk/>
          <pc:sldMk cId="2269237613" sldId="299"/>
        </pc:sldMkLst>
        <pc:spChg chg="mod">
          <ac:chgData name="JOAQUIN GARCIA ANDRES" userId="S::jgarciaan@educa.jcyl.es::9ecd63a0-7a78-4574-83c1-731e31c32909" providerId="AD" clId="Web-{81B60A07-13DD-46BA-8332-0DA7EC101161}" dt="2021-01-28T11:35:13.889" v="106" actId="1076"/>
          <ac:spMkLst>
            <pc:docMk/>
            <pc:sldMk cId="2269237613" sldId="299"/>
            <ac:spMk id="42" creationId="{B1605997-898B-4783-A40D-BD9916541A9B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34:57.107" v="102" actId="1076"/>
          <ac:spMkLst>
            <pc:docMk/>
            <pc:sldMk cId="2269237613" sldId="299"/>
            <ac:spMk id="46" creationId="{585DD36C-46E0-4901-9FAB-83C29D2FC36D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34:39.716" v="98" actId="1076"/>
          <ac:spMkLst>
            <pc:docMk/>
            <pc:sldMk cId="2269237613" sldId="299"/>
            <ac:spMk id="47" creationId="{7DF539CE-F28F-441B-B310-FC04559EDD4D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28:22.675" v="3" actId="20577"/>
          <ac:spMkLst>
            <pc:docMk/>
            <pc:sldMk cId="2269237613" sldId="299"/>
            <ac:spMk id="48" creationId="{EA1507A3-BF33-4BC3-B0FE-0927F0574687}"/>
          </ac:spMkLst>
        </pc:spChg>
        <pc:grpChg chg="add mod">
          <ac:chgData name="JOAQUIN GARCIA ANDRES" userId="S::jgarciaan@educa.jcyl.es::9ecd63a0-7a78-4574-83c1-731e31c32909" providerId="AD" clId="Web-{81B60A07-13DD-46BA-8332-0DA7EC101161}" dt="2021-01-28T11:35:08.123" v="105" actId="1076"/>
          <ac:grpSpMkLst>
            <pc:docMk/>
            <pc:sldMk cId="2269237613" sldId="299"/>
            <ac:grpSpMk id="3" creationId="{71F4006A-0072-42F8-90A5-2B6E0C4D44C9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3:56.965" v="79"/>
          <ac:grpSpMkLst>
            <pc:docMk/>
            <pc:sldMk cId="2269237613" sldId="299"/>
            <ac:grpSpMk id="17" creationId="{5027BA7F-B850-417A-A94C-566346E5753F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4:01.934" v="80"/>
          <ac:grpSpMkLst>
            <pc:docMk/>
            <pc:sldMk cId="2269237613" sldId="299"/>
            <ac:grpSpMk id="18" creationId="{FCFD1924-BBE0-4BFF-9A71-415536A564BB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4:19.184" v="82"/>
          <ac:grpSpMkLst>
            <pc:docMk/>
            <pc:sldMk cId="2269237613" sldId="299"/>
            <ac:grpSpMk id="20" creationId="{05CAD71A-6332-4490-A932-3684B1073D85}"/>
          </ac:grpSpMkLst>
        </pc:grpChg>
        <pc:grpChg chg="add mod">
          <ac:chgData name="JOAQUIN GARCIA ANDRES" userId="S::jgarciaan@educa.jcyl.es::9ecd63a0-7a78-4574-83c1-731e31c32909" providerId="AD" clId="Web-{81B60A07-13DD-46BA-8332-0DA7EC101161}" dt="2021-01-28T11:34:53.123" v="101" actId="1076"/>
          <ac:grpSpMkLst>
            <pc:docMk/>
            <pc:sldMk cId="2269237613" sldId="299"/>
            <ac:grpSpMk id="41" creationId="{5D2323EC-6F37-47D2-87BE-3FC73252159E}"/>
          </ac:grpSpMkLst>
        </pc:grpChg>
        <pc:grpChg chg="add mod">
          <ac:chgData name="JOAQUIN GARCIA ANDRES" userId="S::jgarciaan@educa.jcyl.es::9ecd63a0-7a78-4574-83c1-731e31c32909" providerId="AD" clId="Web-{81B60A07-13DD-46BA-8332-0DA7EC101161}" dt="2021-01-28T11:35:21.827" v="107" actId="1076"/>
          <ac:grpSpMkLst>
            <pc:docMk/>
            <pc:sldMk cId="2269237613" sldId="299"/>
            <ac:grpSpMk id="43" creationId="{98AE4FBD-3294-4ED5-BE4B-0FF987407CF3}"/>
          </ac:grpSpMkLst>
        </pc:grpChg>
        <pc:picChg chg="mod">
          <ac:chgData name="JOAQUIN GARCIA ANDRES" userId="S::jgarciaan@educa.jcyl.es::9ecd63a0-7a78-4574-83c1-731e31c32909" providerId="AD" clId="Web-{81B60A07-13DD-46BA-8332-0DA7EC101161}" dt="2021-01-28T11:34:04.840" v="81" actId="1076"/>
          <ac:picMkLst>
            <pc:docMk/>
            <pc:sldMk cId="2269237613" sldId="299"/>
            <ac:picMk id="10" creationId="{715AE2FD-74D0-41D2-AEE2-4E04F8045705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34:42.060" v="99" actId="1076"/>
          <ac:picMkLst>
            <pc:docMk/>
            <pc:sldMk cId="2269237613" sldId="299"/>
            <ac:picMk id="11" creationId="{37C07963-5D1F-4950-A772-9548C6548E62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34:57.123" v="103" actId="1076"/>
          <ac:picMkLst>
            <pc:docMk/>
            <pc:sldMk cId="2269237613" sldId="299"/>
            <ac:picMk id="12" creationId="{F43F0D42-7D75-49C7-BD04-EC075C08B381}"/>
          </ac:picMkLst>
        </pc:picChg>
        <pc:picChg chg="mod modCrop">
          <ac:chgData name="JOAQUIN GARCIA ANDRES" userId="S::jgarciaan@educa.jcyl.es::9ecd63a0-7a78-4574-83c1-731e31c32909" providerId="AD" clId="Web-{81B60A07-13DD-46BA-8332-0DA7EC101161}" dt="2021-01-28T11:28:47.816" v="8"/>
          <ac:picMkLst>
            <pc:docMk/>
            <pc:sldMk cId="2269237613" sldId="299"/>
            <ac:picMk id="19" creationId="{4A65E4ED-32E7-4FAA-AB71-CD3103D85A4F}"/>
          </ac:picMkLst>
        </pc:picChg>
      </pc:sldChg>
      <pc:sldChg chg="addSp modSp">
        <pc:chgData name="JOAQUIN GARCIA ANDRES" userId="S::jgarciaan@educa.jcyl.es::9ecd63a0-7a78-4574-83c1-731e31c32909" providerId="AD" clId="Web-{81B60A07-13DD-46BA-8332-0DA7EC101161}" dt="2021-01-28T11:33:27.433" v="77"/>
        <pc:sldMkLst>
          <pc:docMk/>
          <pc:sldMk cId="2980455671" sldId="318"/>
        </pc:sldMkLst>
        <pc:spChg chg="mod">
          <ac:chgData name="JOAQUIN GARCIA ANDRES" userId="S::jgarciaan@educa.jcyl.es::9ecd63a0-7a78-4574-83c1-731e31c32909" providerId="AD" clId="Web-{81B60A07-13DD-46BA-8332-0DA7EC101161}" dt="2021-01-28T11:31:06.585" v="47" actId="1076"/>
          <ac:spMkLst>
            <pc:docMk/>
            <pc:sldMk cId="2980455671" sldId="318"/>
            <ac:spMk id="6" creationId="{5FE29DB5-B129-4963-94A5-9F34531AB628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29:06.926" v="11" actId="20577"/>
          <ac:spMkLst>
            <pc:docMk/>
            <pc:sldMk cId="2980455671" sldId="318"/>
            <ac:spMk id="51" creationId="{C3E71AAD-8920-410F-97B0-0F2DC17C32BC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29:15.067" v="13" actId="20577"/>
          <ac:spMkLst>
            <pc:docMk/>
            <pc:sldMk cId="2980455671" sldId="318"/>
            <ac:spMk id="53" creationId="{D7DC4E3E-F387-4224-BDFA-F20DE2DBC0FF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32:15.509" v="73" actId="1076"/>
          <ac:spMkLst>
            <pc:docMk/>
            <pc:sldMk cId="2980455671" sldId="318"/>
            <ac:spMk id="57" creationId="{E5071973-73E0-4A5C-B780-B60760F2026F}"/>
          </ac:spMkLst>
        </pc:spChg>
        <pc:grpChg chg="add">
          <ac:chgData name="JOAQUIN GARCIA ANDRES" userId="S::jgarciaan@educa.jcyl.es::9ecd63a0-7a78-4574-83c1-731e31c32909" providerId="AD" clId="Web-{81B60A07-13DD-46BA-8332-0DA7EC101161}" dt="2021-01-28T11:31:13.336" v="48"/>
          <ac:grpSpMkLst>
            <pc:docMk/>
            <pc:sldMk cId="2980455671" sldId="318"/>
            <ac:grpSpMk id="3" creationId="{D649CDE9-8A06-44F7-9FA3-A44D77E86F0D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2:21.181" v="74"/>
          <ac:grpSpMkLst>
            <pc:docMk/>
            <pc:sldMk cId="2980455671" sldId="318"/>
            <ac:grpSpMk id="4" creationId="{2EBEA1E3-CA08-43DC-92F2-315D017F9AB4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2:31.385" v="75"/>
          <ac:grpSpMkLst>
            <pc:docMk/>
            <pc:sldMk cId="2980455671" sldId="318"/>
            <ac:grpSpMk id="12" creationId="{E0C70DFA-3808-4E88-BF90-A23CEBF39F44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3:02.010" v="76"/>
          <ac:grpSpMkLst>
            <pc:docMk/>
            <pc:sldMk cId="2980455671" sldId="318"/>
            <ac:grpSpMk id="17" creationId="{C784FDA4-01AA-4529-BB21-F110F12E9E3E}"/>
          </ac:grpSpMkLst>
        </pc:grpChg>
        <pc:grpChg chg="add">
          <ac:chgData name="JOAQUIN GARCIA ANDRES" userId="S::jgarciaan@educa.jcyl.es::9ecd63a0-7a78-4574-83c1-731e31c32909" providerId="AD" clId="Web-{81B60A07-13DD-46BA-8332-0DA7EC101161}" dt="2021-01-28T11:33:27.433" v="77"/>
          <ac:grpSpMkLst>
            <pc:docMk/>
            <pc:sldMk cId="2980455671" sldId="318"/>
            <ac:grpSpMk id="20" creationId="{0717EBE2-9BF1-4A91-98AD-EFFAC46F5EDB}"/>
          </ac:grpSpMkLst>
        </pc:grpChg>
        <pc:picChg chg="mod">
          <ac:chgData name="JOAQUIN GARCIA ANDRES" userId="S::jgarciaan@educa.jcyl.es::9ecd63a0-7a78-4574-83c1-731e31c32909" providerId="AD" clId="Web-{81B60A07-13DD-46BA-8332-0DA7EC101161}" dt="2021-01-28T11:31:06.570" v="46" actId="1076"/>
          <ac:picMkLst>
            <pc:docMk/>
            <pc:sldMk cId="2980455671" sldId="318"/>
            <ac:picMk id="9" creationId="{19E80F9E-0BCC-4AC9-BAB8-661818A95F65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29:17.567" v="14" actId="1076"/>
          <ac:picMkLst>
            <pc:docMk/>
            <pc:sldMk cId="2980455671" sldId="318"/>
            <ac:picMk id="19" creationId="{245E4F74-1D9D-4DB8-9CFF-D6B37129053E}"/>
          </ac:picMkLst>
        </pc:picChg>
      </pc:sldChg>
      <pc:sldChg chg="addSp modSp">
        <pc:chgData name="JOAQUIN GARCIA ANDRES" userId="S::jgarciaan@educa.jcyl.es::9ecd63a0-7a78-4574-83c1-731e31c32909" providerId="AD" clId="Web-{81B60A07-13DD-46BA-8332-0DA7EC101161}" dt="2021-01-28T11:36:31.922" v="118" actId="1076"/>
        <pc:sldMkLst>
          <pc:docMk/>
          <pc:sldMk cId="3495034236" sldId="319"/>
        </pc:sldMkLst>
        <pc:spChg chg="mod">
          <ac:chgData name="JOAQUIN GARCIA ANDRES" userId="S::jgarciaan@educa.jcyl.es::9ecd63a0-7a78-4574-83c1-731e31c32909" providerId="AD" clId="Web-{81B60A07-13DD-46BA-8332-0DA7EC101161}" dt="2021-01-28T11:30:17.178" v="24" actId="1076"/>
          <ac:spMkLst>
            <pc:docMk/>
            <pc:sldMk cId="3495034236" sldId="319"/>
            <ac:spMk id="51" creationId="{C3E71AAD-8920-410F-97B0-0F2DC17C32BC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35:32.061" v="108" actId="1076"/>
          <ac:spMkLst>
            <pc:docMk/>
            <pc:sldMk cId="3495034236" sldId="319"/>
            <ac:spMk id="53" creationId="{D7DC4E3E-F387-4224-BDFA-F20DE2DBC0FF}"/>
          </ac:spMkLst>
        </pc:spChg>
        <pc:spChg chg="mod">
          <ac:chgData name="JOAQUIN GARCIA ANDRES" userId="S::jgarciaan@educa.jcyl.es::9ecd63a0-7a78-4574-83c1-731e31c32909" providerId="AD" clId="Web-{81B60A07-13DD-46BA-8332-0DA7EC101161}" dt="2021-01-28T11:30:07.443" v="21" actId="1076"/>
          <ac:spMkLst>
            <pc:docMk/>
            <pc:sldMk cId="3495034236" sldId="319"/>
            <ac:spMk id="54" creationId="{1ACFA541-FEE2-43AC-8EE8-CA332E4DF308}"/>
          </ac:spMkLst>
        </pc:spChg>
        <pc:grpChg chg="add mod">
          <ac:chgData name="JOAQUIN GARCIA ANDRES" userId="S::jgarciaan@educa.jcyl.es::9ecd63a0-7a78-4574-83c1-731e31c32909" providerId="AD" clId="Web-{81B60A07-13DD-46BA-8332-0DA7EC101161}" dt="2021-01-28T11:36:31.860" v="115" actId="1076"/>
          <ac:grpSpMkLst>
            <pc:docMk/>
            <pc:sldMk cId="3495034236" sldId="319"/>
            <ac:grpSpMk id="3" creationId="{117BEACF-0617-4A58-A10B-A56F1F884BC6}"/>
          </ac:grpSpMkLst>
        </pc:grpChg>
        <pc:grpChg chg="add mod">
          <ac:chgData name="JOAQUIN GARCIA ANDRES" userId="S::jgarciaan@educa.jcyl.es::9ecd63a0-7a78-4574-83c1-731e31c32909" providerId="AD" clId="Web-{81B60A07-13DD-46BA-8332-0DA7EC101161}" dt="2021-01-28T11:36:31.876" v="116" actId="1076"/>
          <ac:grpSpMkLst>
            <pc:docMk/>
            <pc:sldMk cId="3495034236" sldId="319"/>
            <ac:grpSpMk id="17" creationId="{6585AFC4-477E-4162-9D7B-1EF911501F41}"/>
          </ac:grpSpMkLst>
        </pc:grpChg>
        <pc:grpChg chg="add mod">
          <ac:chgData name="JOAQUIN GARCIA ANDRES" userId="S::jgarciaan@educa.jcyl.es::9ecd63a0-7a78-4574-83c1-731e31c32909" providerId="AD" clId="Web-{81B60A07-13DD-46BA-8332-0DA7EC101161}" dt="2021-01-28T11:36:31.907" v="117" actId="1076"/>
          <ac:grpSpMkLst>
            <pc:docMk/>
            <pc:sldMk cId="3495034236" sldId="319"/>
            <ac:grpSpMk id="18" creationId="{5D221E66-F73A-4B6F-96FD-81F6BF1E8135}"/>
          </ac:grpSpMkLst>
        </pc:grpChg>
        <pc:grpChg chg="add mod">
          <ac:chgData name="JOAQUIN GARCIA ANDRES" userId="S::jgarciaan@educa.jcyl.es::9ecd63a0-7a78-4574-83c1-731e31c32909" providerId="AD" clId="Web-{81B60A07-13DD-46BA-8332-0DA7EC101161}" dt="2021-01-28T11:36:31.922" v="118" actId="1076"/>
          <ac:grpSpMkLst>
            <pc:docMk/>
            <pc:sldMk cId="3495034236" sldId="319"/>
            <ac:grpSpMk id="19" creationId="{0877B71B-DC1F-4159-9CEA-0C0A5C53A8E6}"/>
          </ac:grpSpMkLst>
        </pc:grpChg>
        <pc:picChg chg="mod">
          <ac:chgData name="JOAQUIN GARCIA ANDRES" userId="S::jgarciaan@educa.jcyl.es::9ecd63a0-7a78-4574-83c1-731e31c32909" providerId="AD" clId="Web-{81B60A07-13DD-46BA-8332-0DA7EC101161}" dt="2021-01-28T11:30:19.944" v="25" actId="1076"/>
          <ac:picMkLst>
            <pc:docMk/>
            <pc:sldMk cId="3495034236" sldId="319"/>
            <ac:picMk id="8" creationId="{929F5947-3803-4BF7-8B1F-2D10C1701DDD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30:07.787" v="22" actId="1076"/>
          <ac:picMkLst>
            <pc:docMk/>
            <pc:sldMk cId="3495034236" sldId="319"/>
            <ac:picMk id="9" creationId="{FE4C3598-6CF4-4AF4-8F69-5B994C5F39D6}"/>
          </ac:picMkLst>
        </pc:picChg>
        <pc:picChg chg="mod modCrop">
          <ac:chgData name="JOAQUIN GARCIA ANDRES" userId="S::jgarciaan@educa.jcyl.es::9ecd63a0-7a78-4574-83c1-731e31c32909" providerId="AD" clId="Web-{81B60A07-13DD-46BA-8332-0DA7EC101161}" dt="2021-01-28T11:29:52.240" v="19" actId="1076"/>
          <ac:picMkLst>
            <pc:docMk/>
            <pc:sldMk cId="3495034236" sldId="319"/>
            <ac:picMk id="11" creationId="{DE24A2B4-61FC-47D1-9CF2-A035190842A9}"/>
          </ac:picMkLst>
        </pc:picChg>
        <pc:picChg chg="mod">
          <ac:chgData name="JOAQUIN GARCIA ANDRES" userId="S::jgarciaan@educa.jcyl.es::9ecd63a0-7a78-4574-83c1-731e31c32909" providerId="AD" clId="Web-{81B60A07-13DD-46BA-8332-0DA7EC101161}" dt="2021-01-28T11:30:02.443" v="20" actId="1076"/>
          <ac:picMkLst>
            <pc:docMk/>
            <pc:sldMk cId="3495034236" sldId="319"/>
            <ac:picMk id="12" creationId="{FA605362-78E6-45DF-B097-84D748768A01}"/>
          </ac:picMkLst>
        </pc:picChg>
      </pc:sldChg>
    </pc:docChg>
  </pc:docChgLst>
  <pc:docChgLst>
    <pc:chgData name="YAIZA LOZANO PEREZ" userId="S::yaiza.lozper@educa.jcyl.es::4a471c50-53f5-44e0-a61f-2fda31acebf6" providerId="AD" clId="Web-{1A0A1406-6F78-4813-B2A3-360C4BE56705}"/>
    <pc:docChg chg="modSld">
      <pc:chgData name="YAIZA LOZANO PEREZ" userId="S::yaiza.lozper@educa.jcyl.es::4a471c50-53f5-44e0-a61f-2fda31acebf6" providerId="AD" clId="Web-{1A0A1406-6F78-4813-B2A3-360C4BE56705}" dt="2021-01-29T09:35:55.262" v="165" actId="20577"/>
      <pc:docMkLst>
        <pc:docMk/>
      </pc:docMkLst>
      <pc:sldChg chg="delSp modSp">
        <pc:chgData name="YAIZA LOZANO PEREZ" userId="S::yaiza.lozper@educa.jcyl.es::4a471c50-53f5-44e0-a61f-2fda31acebf6" providerId="AD" clId="Web-{1A0A1406-6F78-4813-B2A3-360C4BE56705}" dt="2021-01-29T09:25:16.901" v="7" actId="1076"/>
        <pc:sldMkLst>
          <pc:docMk/>
          <pc:sldMk cId="3048670041" sldId="316"/>
        </pc:sldMkLst>
        <pc:spChg chg="mod">
          <ac:chgData name="YAIZA LOZANO PEREZ" userId="S::yaiza.lozper@educa.jcyl.es::4a471c50-53f5-44e0-a61f-2fda31acebf6" providerId="AD" clId="Web-{1A0A1406-6F78-4813-B2A3-360C4BE56705}" dt="2021-01-29T09:25:16.901" v="7" actId="1076"/>
          <ac:spMkLst>
            <pc:docMk/>
            <pc:sldMk cId="3048670041" sldId="316"/>
            <ac:spMk id="50" creationId="{587133EA-F211-4FC5-88BB-AE81107D807E}"/>
          </ac:spMkLst>
        </pc:spChg>
        <pc:spChg chg="mod">
          <ac:chgData name="YAIZA LOZANO PEREZ" userId="S::yaiza.lozper@educa.jcyl.es::4a471c50-53f5-44e0-a61f-2fda31acebf6" providerId="AD" clId="Web-{1A0A1406-6F78-4813-B2A3-360C4BE56705}" dt="2021-01-29T09:25:11.588" v="6" actId="1076"/>
          <ac:spMkLst>
            <pc:docMk/>
            <pc:sldMk cId="3048670041" sldId="316"/>
            <ac:spMk id="51" creationId="{BD5790F8-E931-434E-B7E6-429973FF83F0}"/>
          </ac:spMkLst>
        </pc:spChg>
        <pc:picChg chg="del">
          <ac:chgData name="YAIZA LOZANO PEREZ" userId="S::yaiza.lozper@educa.jcyl.es::4a471c50-53f5-44e0-a61f-2fda31acebf6" providerId="AD" clId="Web-{1A0A1406-6F78-4813-B2A3-360C4BE56705}" dt="2021-01-29T09:24:27.118" v="0"/>
          <ac:picMkLst>
            <pc:docMk/>
            <pc:sldMk cId="3048670041" sldId="316"/>
            <ac:picMk id="3" creationId="{12D0D4E8-018E-48A6-B0CD-6C4E565DA453}"/>
          </ac:picMkLst>
        </pc:picChg>
        <pc:picChg chg="del">
          <ac:chgData name="YAIZA LOZANO PEREZ" userId="S::yaiza.lozper@educa.jcyl.es::4a471c50-53f5-44e0-a61f-2fda31acebf6" providerId="AD" clId="Web-{1A0A1406-6F78-4813-B2A3-360C4BE56705}" dt="2021-01-29T09:24:35.759" v="4"/>
          <ac:picMkLst>
            <pc:docMk/>
            <pc:sldMk cId="3048670041" sldId="316"/>
            <ac:picMk id="9" creationId="{F418ED89-17A4-4C29-8DB4-113DBF44080D}"/>
          </ac:picMkLst>
        </pc:picChg>
        <pc:picChg chg="del">
          <ac:chgData name="YAIZA LOZANO PEREZ" userId="S::yaiza.lozper@educa.jcyl.es::4a471c50-53f5-44e0-a61f-2fda31acebf6" providerId="AD" clId="Web-{1A0A1406-6F78-4813-B2A3-360C4BE56705}" dt="2021-01-29T09:24:31.337" v="2"/>
          <ac:picMkLst>
            <pc:docMk/>
            <pc:sldMk cId="3048670041" sldId="316"/>
            <ac:picMk id="45" creationId="{F64E3EFE-0A1C-4B87-B527-6CCBEFD57219}"/>
          </ac:picMkLst>
        </pc:picChg>
        <pc:picChg chg="del">
          <ac:chgData name="YAIZA LOZANO PEREZ" userId="S::yaiza.lozper@educa.jcyl.es::4a471c50-53f5-44e0-a61f-2fda31acebf6" providerId="AD" clId="Web-{1A0A1406-6F78-4813-B2A3-360C4BE56705}" dt="2021-01-29T09:24:29.102" v="1"/>
          <ac:picMkLst>
            <pc:docMk/>
            <pc:sldMk cId="3048670041" sldId="316"/>
            <ac:picMk id="46" creationId="{DBAEC6C5-2E89-469B-9569-A30361F8239D}"/>
          </ac:picMkLst>
        </pc:picChg>
        <pc:picChg chg="del">
          <ac:chgData name="YAIZA LOZANO PEREZ" userId="S::yaiza.lozper@educa.jcyl.es::4a471c50-53f5-44e0-a61f-2fda31acebf6" providerId="AD" clId="Web-{1A0A1406-6F78-4813-B2A3-360C4BE56705}" dt="2021-01-29T09:24:33.556" v="3"/>
          <ac:picMkLst>
            <pc:docMk/>
            <pc:sldMk cId="3048670041" sldId="316"/>
            <ac:picMk id="49" creationId="{37E5E476-F8C4-45D3-ADCC-2DE607988306}"/>
          </ac:picMkLst>
        </pc:picChg>
        <pc:picChg chg="del">
          <ac:chgData name="YAIZA LOZANO PEREZ" userId="S::yaiza.lozper@educa.jcyl.es::4a471c50-53f5-44e0-a61f-2fda31acebf6" providerId="AD" clId="Web-{1A0A1406-6F78-4813-B2A3-360C4BE56705}" dt="2021-01-29T09:24:37.571" v="5"/>
          <ac:picMkLst>
            <pc:docMk/>
            <pc:sldMk cId="3048670041" sldId="316"/>
            <ac:picMk id="52" creationId="{FF2D98A1-D718-4A51-8C27-6F2864296562}"/>
          </ac:picMkLst>
        </pc:picChg>
      </pc:sldChg>
      <pc:sldChg chg="addSp modSp">
        <pc:chgData name="YAIZA LOZANO PEREZ" userId="S::yaiza.lozper@educa.jcyl.es::4a471c50-53f5-44e0-a61f-2fda31acebf6" providerId="AD" clId="Web-{1A0A1406-6F78-4813-B2A3-360C4BE56705}" dt="2021-01-29T09:35:55.262" v="165" actId="20577"/>
        <pc:sldMkLst>
          <pc:docMk/>
          <pc:sldMk cId="2846377538" sldId="325"/>
        </pc:sldMkLst>
        <pc:spChg chg="mod">
          <ac:chgData name="YAIZA LOZANO PEREZ" userId="S::yaiza.lozper@educa.jcyl.es::4a471c50-53f5-44e0-a61f-2fda31acebf6" providerId="AD" clId="Web-{1A0A1406-6F78-4813-B2A3-360C4BE56705}" dt="2021-01-29T09:34:43.276" v="144" actId="20577"/>
          <ac:spMkLst>
            <pc:docMk/>
            <pc:sldMk cId="2846377538" sldId="325"/>
            <ac:spMk id="3" creationId="{04DD3EF0-1E07-4C6A-8B0B-7F3A468AC4BA}"/>
          </ac:spMkLst>
        </pc:spChg>
        <pc:spChg chg="add mod">
          <ac:chgData name="YAIZA LOZANO PEREZ" userId="S::yaiza.lozper@educa.jcyl.es::4a471c50-53f5-44e0-a61f-2fda31acebf6" providerId="AD" clId="Web-{1A0A1406-6F78-4813-B2A3-360C4BE56705}" dt="2021-01-29T09:35:55.262" v="165" actId="20577"/>
          <ac:spMkLst>
            <pc:docMk/>
            <pc:sldMk cId="2846377538" sldId="325"/>
            <ac:spMk id="4" creationId="{4B962FFF-0031-46E5-B271-A1F1C988538F}"/>
          </ac:spMkLst>
        </pc:spChg>
        <pc:spChg chg="mod">
          <ac:chgData name="YAIZA LOZANO PEREZ" userId="S::yaiza.lozper@educa.jcyl.es::4a471c50-53f5-44e0-a61f-2fda31acebf6" providerId="AD" clId="Web-{1A0A1406-6F78-4813-B2A3-360C4BE56705}" dt="2021-01-29T09:34:57.479" v="147" actId="20577"/>
          <ac:spMkLst>
            <pc:docMk/>
            <pc:sldMk cId="2846377538" sldId="325"/>
            <ac:spMk id="597" creationId="{00000000-0000-0000-0000-000000000000}"/>
          </ac:spMkLst>
        </pc:spChg>
      </pc:sldChg>
    </pc:docChg>
  </pc:docChgLst>
  <pc:docChgLst>
    <pc:chgData name="YAIZA LOZANO PEREZ" userId="S::yaiza.lozper@educa.jcyl.es::4a471c50-53f5-44e0-a61f-2fda31acebf6" providerId="AD" clId="Web-{243DAF6A-7E59-4B71-99BE-5C66CCBD8294}"/>
    <pc:docChg chg="addSld modSld">
      <pc:chgData name="YAIZA LOZANO PEREZ" userId="S::yaiza.lozper@educa.jcyl.es::4a471c50-53f5-44e0-a61f-2fda31acebf6" providerId="AD" clId="Web-{243DAF6A-7E59-4B71-99BE-5C66CCBD8294}" dt="2021-01-28T18:43:09.727" v="170" actId="14100"/>
      <pc:docMkLst>
        <pc:docMk/>
      </pc:docMkLst>
      <pc:sldChg chg="addSp delSp modSp">
        <pc:chgData name="YAIZA LOZANO PEREZ" userId="S::yaiza.lozper@educa.jcyl.es::4a471c50-53f5-44e0-a61f-2fda31acebf6" providerId="AD" clId="Web-{243DAF6A-7E59-4B71-99BE-5C66CCBD8294}" dt="2021-01-28T18:43:09.727" v="170" actId="14100"/>
        <pc:sldMkLst>
          <pc:docMk/>
          <pc:sldMk cId="402928894" sldId="323"/>
        </pc:sldMkLst>
        <pc:spChg chg="add mod">
          <ac:chgData name="YAIZA LOZANO PEREZ" userId="S::yaiza.lozper@educa.jcyl.es::4a471c50-53f5-44e0-a61f-2fda31acebf6" providerId="AD" clId="Web-{243DAF6A-7E59-4B71-99BE-5C66CCBD8294}" dt="2021-01-28T18:31:13.970" v="56" actId="1076"/>
          <ac:spMkLst>
            <pc:docMk/>
            <pc:sldMk cId="402928894" sldId="323"/>
            <ac:spMk id="6" creationId="{43D6B9C3-23F1-49AD-8A50-D4F07BBF2810}"/>
          </ac:spMkLst>
        </pc:spChg>
        <pc:spChg chg="add mod">
          <ac:chgData name="YAIZA LOZANO PEREZ" userId="S::yaiza.lozper@educa.jcyl.es::4a471c50-53f5-44e0-a61f-2fda31acebf6" providerId="AD" clId="Web-{243DAF6A-7E59-4B71-99BE-5C66CCBD8294}" dt="2021-01-28T18:33:58.769" v="70" actId="14100"/>
          <ac:spMkLst>
            <pc:docMk/>
            <pc:sldMk cId="402928894" sldId="323"/>
            <ac:spMk id="42" creationId="{41E0CE94-5662-44C4-9BDE-5F4DE891524B}"/>
          </ac:spMkLst>
        </pc:spChg>
        <pc:spChg chg="add mod">
          <ac:chgData name="YAIZA LOZANO PEREZ" userId="S::yaiza.lozper@educa.jcyl.es::4a471c50-53f5-44e0-a61f-2fda31acebf6" providerId="AD" clId="Web-{243DAF6A-7E59-4B71-99BE-5C66CCBD8294}" dt="2021-01-28T18:34:17.128" v="75" actId="14100"/>
          <ac:spMkLst>
            <pc:docMk/>
            <pc:sldMk cId="402928894" sldId="323"/>
            <ac:spMk id="43" creationId="{97C54549-4C9F-4E7D-8AAD-EB57A1D6DEBD}"/>
          </ac:spMkLst>
        </pc:spChg>
        <pc:spChg chg="del mod">
          <ac:chgData name="YAIZA LOZANO PEREZ" userId="S::yaiza.lozper@educa.jcyl.es::4a471c50-53f5-44e0-a61f-2fda31acebf6" providerId="AD" clId="Web-{243DAF6A-7E59-4B71-99BE-5C66CCBD8294}" dt="2021-01-28T18:29:50.704" v="41"/>
          <ac:spMkLst>
            <pc:docMk/>
            <pc:sldMk cId="402928894" sldId="323"/>
            <ac:spMk id="46" creationId="{7D92A60C-0FEE-4FDA-BC73-043B45F48025}"/>
          </ac:spMkLst>
        </pc:spChg>
        <pc:spChg chg="mod">
          <ac:chgData name="YAIZA LOZANO PEREZ" userId="S::yaiza.lozper@educa.jcyl.es::4a471c50-53f5-44e0-a61f-2fda31acebf6" providerId="AD" clId="Web-{243DAF6A-7E59-4B71-99BE-5C66CCBD8294}" dt="2021-01-28T18:42:06.039" v="156" actId="20577"/>
          <ac:spMkLst>
            <pc:docMk/>
            <pc:sldMk cId="402928894" sldId="323"/>
            <ac:spMk id="597" creationId="{00000000-0000-0000-0000-000000000000}"/>
          </ac:spMkLst>
        </pc:spChg>
        <pc:picChg chg="add del mod">
          <ac:chgData name="YAIZA LOZANO PEREZ" userId="S::yaiza.lozper@educa.jcyl.es::4a471c50-53f5-44e0-a61f-2fda31acebf6" providerId="AD" clId="Web-{243DAF6A-7E59-4B71-99BE-5C66CCBD8294}" dt="2021-01-28T18:29:09.110" v="1"/>
          <ac:picMkLst>
            <pc:docMk/>
            <pc:sldMk cId="402928894" sldId="323"/>
            <ac:picMk id="3" creationId="{8F66427D-C255-48C7-ACB3-2AFE853180B8}"/>
          </ac:picMkLst>
        </pc:picChg>
        <pc:picChg chg="add mod modCrop">
          <ac:chgData name="YAIZA LOZANO PEREZ" userId="S::yaiza.lozper@educa.jcyl.es::4a471c50-53f5-44e0-a61f-2fda31acebf6" providerId="AD" clId="Web-{243DAF6A-7E59-4B71-99BE-5C66CCBD8294}" dt="2021-01-28T18:34:07.862" v="72" actId="1076"/>
          <ac:picMkLst>
            <pc:docMk/>
            <pc:sldMk cId="402928894" sldId="323"/>
            <ac:picMk id="4" creationId="{B54EC13D-A9F4-420B-89CC-06B5B35863BF}"/>
          </ac:picMkLst>
        </pc:picChg>
        <pc:picChg chg="add mod modCrop">
          <ac:chgData name="YAIZA LOZANO PEREZ" userId="S::yaiza.lozper@educa.jcyl.es::4a471c50-53f5-44e0-a61f-2fda31acebf6" providerId="AD" clId="Web-{243DAF6A-7E59-4B71-99BE-5C66CCBD8294}" dt="2021-01-28T18:34:02.378" v="71" actId="1076"/>
          <ac:picMkLst>
            <pc:docMk/>
            <pc:sldMk cId="402928894" sldId="323"/>
            <ac:picMk id="7" creationId="{4F8EA03E-D24A-4483-BEB0-6152266F7759}"/>
          </ac:picMkLst>
        </pc:picChg>
        <pc:picChg chg="add del mod modCrop">
          <ac:chgData name="YAIZA LOZANO PEREZ" userId="S::yaiza.lozper@educa.jcyl.es::4a471c50-53f5-44e0-a61f-2fda31acebf6" providerId="AD" clId="Web-{243DAF6A-7E59-4B71-99BE-5C66CCBD8294}" dt="2021-01-28T18:42:07.976" v="157"/>
          <ac:picMkLst>
            <pc:docMk/>
            <pc:sldMk cId="402928894" sldId="323"/>
            <ac:picMk id="8" creationId="{C2CB2601-C3E0-482C-B920-7E7B46D2CC3F}"/>
          </ac:picMkLst>
        </pc:picChg>
        <pc:picChg chg="add del mod modCrop">
          <ac:chgData name="YAIZA LOZANO PEREZ" userId="S::yaiza.lozper@educa.jcyl.es::4a471c50-53f5-44e0-a61f-2fda31acebf6" providerId="AD" clId="Web-{243DAF6A-7E59-4B71-99BE-5C66CCBD8294}" dt="2021-01-28T18:42:09.351" v="158"/>
          <ac:picMkLst>
            <pc:docMk/>
            <pc:sldMk cId="402928894" sldId="323"/>
            <ac:picMk id="9" creationId="{447087E7-0283-46D6-875C-AE67FC98BD15}"/>
          </ac:picMkLst>
        </pc:picChg>
        <pc:cxnChg chg="add mod">
          <ac:chgData name="YAIZA LOZANO PEREZ" userId="S::yaiza.lozper@educa.jcyl.es::4a471c50-53f5-44e0-a61f-2fda31acebf6" providerId="AD" clId="Web-{243DAF6A-7E59-4B71-99BE-5C66CCBD8294}" dt="2021-01-28T18:42:51.070" v="165"/>
          <ac:cxnSpMkLst>
            <pc:docMk/>
            <pc:sldMk cId="402928894" sldId="323"/>
            <ac:cxnSpMk id="10" creationId="{7CCB9F50-AF95-4FDB-824D-4CF7857CF2EF}"/>
          </ac:cxnSpMkLst>
        </pc:cxnChg>
        <pc:cxnChg chg="add mod">
          <ac:chgData name="YAIZA LOZANO PEREZ" userId="S::yaiza.lozper@educa.jcyl.es::4a471c50-53f5-44e0-a61f-2fda31acebf6" providerId="AD" clId="Web-{243DAF6A-7E59-4B71-99BE-5C66CCBD8294}" dt="2021-01-28T18:43:09.727" v="170" actId="14100"/>
          <ac:cxnSpMkLst>
            <pc:docMk/>
            <pc:sldMk cId="402928894" sldId="323"/>
            <ac:cxnSpMk id="44" creationId="{FED426FF-EBD0-4810-AFA8-575B109AD176}"/>
          </ac:cxnSpMkLst>
        </pc:cxnChg>
      </pc:sldChg>
      <pc:sldChg chg="addSp delSp modSp add replId">
        <pc:chgData name="YAIZA LOZANO PEREZ" userId="S::yaiza.lozper@educa.jcyl.es::4a471c50-53f5-44e0-a61f-2fda31acebf6" providerId="AD" clId="Web-{243DAF6A-7E59-4B71-99BE-5C66CCBD8294}" dt="2021-01-28T18:41:45.538" v="155" actId="1076"/>
        <pc:sldMkLst>
          <pc:docMk/>
          <pc:sldMk cId="2846377538" sldId="325"/>
        </pc:sldMkLst>
        <pc:spChg chg="add mod">
          <ac:chgData name="YAIZA LOZANO PEREZ" userId="S::yaiza.lozper@educa.jcyl.es::4a471c50-53f5-44e0-a61f-2fda31acebf6" providerId="AD" clId="Web-{243DAF6A-7E59-4B71-99BE-5C66CCBD8294}" dt="2021-01-28T18:41:45.538" v="155" actId="1076"/>
          <ac:spMkLst>
            <pc:docMk/>
            <pc:sldMk cId="2846377538" sldId="325"/>
            <ac:spMk id="3" creationId="{04DD3EF0-1E07-4C6A-8B0B-7F3A468AC4BA}"/>
          </ac:spMkLst>
        </pc:spChg>
        <pc:spChg chg="del">
          <ac:chgData name="YAIZA LOZANO PEREZ" userId="S::yaiza.lozper@educa.jcyl.es::4a471c50-53f5-44e0-a61f-2fda31acebf6" providerId="AD" clId="Web-{243DAF6A-7E59-4B71-99BE-5C66CCBD8294}" dt="2021-01-28T18:40:24.522" v="137"/>
          <ac:spMkLst>
            <pc:docMk/>
            <pc:sldMk cId="2846377538" sldId="325"/>
            <ac:spMk id="6" creationId="{43D6B9C3-23F1-49AD-8A50-D4F07BBF2810}"/>
          </ac:spMkLst>
        </pc:spChg>
        <pc:spChg chg="mod ord">
          <ac:chgData name="YAIZA LOZANO PEREZ" userId="S::yaiza.lozper@educa.jcyl.es::4a471c50-53f5-44e0-a61f-2fda31acebf6" providerId="AD" clId="Web-{243DAF6A-7E59-4B71-99BE-5C66CCBD8294}" dt="2021-01-28T18:41:22.273" v="149" actId="1076"/>
          <ac:spMkLst>
            <pc:docMk/>
            <pc:sldMk cId="2846377538" sldId="325"/>
            <ac:spMk id="42" creationId="{41E0CE94-5662-44C4-9BDE-5F4DE891524B}"/>
          </ac:spMkLst>
        </pc:spChg>
        <pc:spChg chg="mod ord">
          <ac:chgData name="YAIZA LOZANO PEREZ" userId="S::yaiza.lozper@educa.jcyl.es::4a471c50-53f5-44e0-a61f-2fda31acebf6" providerId="AD" clId="Web-{243DAF6A-7E59-4B71-99BE-5C66CCBD8294}" dt="2021-01-28T18:40:42.491" v="142" actId="1076"/>
          <ac:spMkLst>
            <pc:docMk/>
            <pc:sldMk cId="2846377538" sldId="325"/>
            <ac:spMk id="43" creationId="{97C54549-4C9F-4E7D-8AAD-EB57A1D6DEBD}"/>
          </ac:spMkLst>
        </pc:spChg>
        <pc:spChg chg="mod">
          <ac:chgData name="YAIZA LOZANO PEREZ" userId="S::yaiza.lozper@educa.jcyl.es::4a471c50-53f5-44e0-a61f-2fda31acebf6" providerId="AD" clId="Web-{243DAF6A-7E59-4B71-99BE-5C66CCBD8294}" dt="2021-01-28T18:40:22.475" v="136" actId="20577"/>
          <ac:spMkLst>
            <pc:docMk/>
            <pc:sldMk cId="2846377538" sldId="325"/>
            <ac:spMk id="597" creationId="{00000000-0000-0000-0000-000000000000}"/>
          </ac:spMkLst>
        </pc:spChg>
        <pc:picChg chg="del">
          <ac:chgData name="YAIZA LOZANO PEREZ" userId="S::yaiza.lozper@educa.jcyl.es::4a471c50-53f5-44e0-a61f-2fda31acebf6" providerId="AD" clId="Web-{243DAF6A-7E59-4B71-99BE-5C66CCBD8294}" dt="2021-01-28T18:41:24.304" v="150"/>
          <ac:picMkLst>
            <pc:docMk/>
            <pc:sldMk cId="2846377538" sldId="325"/>
            <ac:picMk id="4" creationId="{B54EC13D-A9F4-420B-89CC-06B5B35863BF}"/>
          </ac:picMkLst>
        </pc:picChg>
        <pc:picChg chg="del">
          <ac:chgData name="YAIZA LOZANO PEREZ" userId="S::yaiza.lozper@educa.jcyl.es::4a471c50-53f5-44e0-a61f-2fda31acebf6" providerId="AD" clId="Web-{243DAF6A-7E59-4B71-99BE-5C66CCBD8294}" dt="2021-01-28T18:41:25.819" v="151"/>
          <ac:picMkLst>
            <pc:docMk/>
            <pc:sldMk cId="2846377538" sldId="325"/>
            <ac:picMk id="7" creationId="{4F8EA03E-D24A-4483-BEB0-6152266F7759}"/>
          </ac:picMkLst>
        </pc:picChg>
        <pc:picChg chg="mod modCrop">
          <ac:chgData name="YAIZA LOZANO PEREZ" userId="S::yaiza.lozper@educa.jcyl.es::4a471c50-53f5-44e0-a61f-2fda31acebf6" providerId="AD" clId="Web-{243DAF6A-7E59-4B71-99BE-5C66CCBD8294}" dt="2021-01-28T18:41:02.866" v="144"/>
          <ac:picMkLst>
            <pc:docMk/>
            <pc:sldMk cId="2846377538" sldId="325"/>
            <ac:picMk id="8" creationId="{C2CB2601-C3E0-482C-B920-7E7B46D2CC3F}"/>
          </ac:picMkLst>
        </pc:picChg>
      </pc:sldChg>
    </pc:docChg>
  </pc:docChgLst>
  <pc:docChgLst>
    <pc:chgData name="RUBEN OSCAR PRADO GARCIA" userId="S::roprado@educa.jcyl.es::0b5288e5-b3f8-41a7-90ae-edab787ca164" providerId="AD" clId="Web-{3A5386BD-64BF-4C70-9AD6-4918116C7F6C}"/>
    <pc:docChg chg="modSld">
      <pc:chgData name="RUBEN OSCAR PRADO GARCIA" userId="S::roprado@educa.jcyl.es::0b5288e5-b3f8-41a7-90ae-edab787ca164" providerId="AD" clId="Web-{3A5386BD-64BF-4C70-9AD6-4918116C7F6C}" dt="2021-01-30T11:08:19.023" v="1"/>
      <pc:docMkLst>
        <pc:docMk/>
      </pc:docMkLst>
      <pc:sldChg chg="mod modShow">
        <pc:chgData name="RUBEN OSCAR PRADO GARCIA" userId="S::roprado@educa.jcyl.es::0b5288e5-b3f8-41a7-90ae-edab787ca164" providerId="AD" clId="Web-{3A5386BD-64BF-4C70-9AD6-4918116C7F6C}" dt="2021-01-30T11:08:19.023" v="1"/>
        <pc:sldMkLst>
          <pc:docMk/>
          <pc:sldMk cId="33174808" sldId="315"/>
        </pc:sldMkLst>
      </pc:sldChg>
      <pc:sldChg chg="mod modShow">
        <pc:chgData name="RUBEN OSCAR PRADO GARCIA" userId="S::roprado@educa.jcyl.es::0b5288e5-b3f8-41a7-90ae-edab787ca164" providerId="AD" clId="Web-{3A5386BD-64BF-4C70-9AD6-4918116C7F6C}" dt="2021-01-30T11:07:42.913" v="0"/>
        <pc:sldMkLst>
          <pc:docMk/>
          <pc:sldMk cId="4280398638" sldId="33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974865242534714"/>
          <c:h val="0.9554045087264539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Videojuegos</c:v>
                </c:pt>
              </c:strCache>
            </c:strRef>
          </c:tx>
          <c:explosion val="8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A9-40D1-9374-FAD5570B64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D96-45E9-88F8-F180CD1AFF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CA9-40D1-9374-FAD5570B64EB}"/>
              </c:ext>
            </c:extLst>
          </c:dPt>
          <c:cat>
            <c:strRef>
              <c:f>Hoja1!$A$2:$A$4</c:f>
              <c:strCache>
                <c:ptCount val="3"/>
                <c:pt idx="0">
                  <c:v>Estudiantes con problemas</c:v>
                </c:pt>
                <c:pt idx="1">
                  <c:v>Estudiantes sin problemas</c:v>
                </c:pt>
                <c:pt idx="2">
                  <c:v>Estudiantes con problemas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5.2</c:v>
                </c:pt>
                <c:pt idx="1">
                  <c:v>94.8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6-45E9-88F8-F180CD1AF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091529548785109E-2"/>
          <c:y val="0.12610928052285353"/>
          <c:w val="0.91789275069403453"/>
          <c:h val="0.7213951048728938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Chicos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cat>
            <c:strRef>
              <c:f>Hoja1!$A$2:$A$4</c:f>
              <c:strCache>
                <c:ptCount val="3"/>
                <c:pt idx="0">
                  <c:v>Videojuegos</c:v>
                </c:pt>
                <c:pt idx="1">
                  <c:v>Juego con dinero en Internet</c:v>
                </c:pt>
                <c:pt idx="2">
                  <c:v>Juego con dinero presencial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9.4</c:v>
                </c:pt>
                <c:pt idx="1">
                  <c:v>15.5</c:v>
                </c:pt>
                <c:pt idx="2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44-40B7-8B38-3BA884E1066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Chicas</c:v>
                </c:pt>
              </c:strCache>
            </c:strRef>
          </c:tx>
          <c:spPr>
            <a:solidFill>
              <a:schemeClr val="accent2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cat>
            <c:strRef>
              <c:f>Hoja1!$A$2:$A$4</c:f>
              <c:strCache>
                <c:ptCount val="3"/>
                <c:pt idx="0">
                  <c:v>Videojuegos</c:v>
                </c:pt>
                <c:pt idx="1">
                  <c:v>Juego con dinero en Internet</c:v>
                </c:pt>
                <c:pt idx="2">
                  <c:v>Juego con dinero presencial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1.2</c:v>
                </c:pt>
                <c:pt idx="1">
                  <c:v>2.8</c:v>
                </c:pt>
                <c:pt idx="2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D-46AB-BBD5-3DFB308AA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009336"/>
        <c:axId val="321009008"/>
        <c:axId val="0"/>
      </c:bar3DChart>
      <c:catAx>
        <c:axId val="321009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009008"/>
        <c:crosses val="autoZero"/>
        <c:auto val="1"/>
        <c:lblAlgn val="ctr"/>
        <c:lblOffset val="100"/>
        <c:noMultiLvlLbl val="0"/>
      </c:catAx>
      <c:valAx>
        <c:axId val="32100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100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965228126179597"/>
          <c:y val="0.78965451218135796"/>
          <c:w val="0.20474681369464132"/>
          <c:h val="8.2364674355439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B1F85-ED1B-4986-8A2D-0B4D9F8287C1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1965C-A140-4121-BA7B-9B6969BCF9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93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2F7C7-D87E-438F-9229-72E27BA50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5479E6-A4FB-40B0-8CFF-95F272A81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80129-5B00-46D7-8008-3DD118C9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CE970-22C3-4E93-9CB2-E9DEE75D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BB090F-A4C6-490C-A3F2-D0F1E4C3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00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6D2A2-9175-4852-BA30-00D91974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052159-8C87-46AF-85A1-C43D6BBC7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A71D8-40AC-4891-BF9E-3B7BAEC4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E6749-32C9-4EDB-94B1-7E5D2C3B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5F9C4-E25E-45D7-AC5A-67FC87A3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85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BE5D-3721-42C6-9E2E-420542246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A36CBD-02B6-4993-9A98-D7EA957E0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0EDA5A-CA53-46A2-932E-0432B6B8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81CB0-7057-48AA-B3E7-357CC672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04EDDB-9D77-4B41-915E-046A4803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46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B8D94-3890-40B7-A169-55E51151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75729-C389-4CDD-B269-7B3D15BF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0FA8B3-090D-415D-A896-69E4E4AC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D2C5A3-0E7C-4880-896E-FDD914F9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995B0C-A50D-477D-91CF-12407198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18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E06E7-3835-483E-B7DF-235605C2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74BE4F-5578-4166-AA02-9F20250DD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5BA21-75F9-4490-A657-85D3C5BC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8F3C-200E-48A5-86DF-9E4A61B3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DBA419-CA10-4872-AEA8-315CDDDB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17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E42E6-35B4-463B-89CF-9411FEBF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B010F0-AB0E-4D16-B091-0CBD118A0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BA10D0-D918-46B3-B232-0F6FCA769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7DD50A-16C6-4111-B5A1-425F217F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881C92-F4C8-44A8-8CEB-D2004C05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7DA02F-2727-4B7C-A8B6-A70244CB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666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0092F-F1F6-4683-801F-ABD288F0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9027BB-C3B5-48CF-B282-23CDD8D01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8B1734-8F3D-4AE8-AEAB-9746A6CCF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FD71A0-98F4-4788-A663-B5EF1353C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03583E-DCF3-41C7-8519-444578A66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DCE2CF-3F19-4030-904D-B0D253F6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B50D91E-F23E-4BA2-B5CC-F070585B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DF30F7-03E3-4748-B21A-9390DCE7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00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C3F08-803E-4034-8BA5-A5EBCD5E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D3CA83-5087-45D8-8413-7DD0299E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8466A1-AAA1-4970-B02A-D7163634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448419-629E-4278-A91D-61BFA93F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65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4C49D87-C478-4104-B972-563D5FD1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7DE64D-E333-41A6-95E6-EA670DD6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56E734-6DB8-4E8D-9B22-818749E6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48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3C69F-A0B2-48AC-9E5F-3363F04B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30306-1AF6-4383-86A8-17E4E752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F46E3B-141D-41A7-897C-41DAC58C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79A25B-253D-4935-BB10-9D2A947E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DFCD43-0E7D-401D-BDCB-D96E4F4D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E9D003-2925-4EF9-B728-5A57A278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75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DE118-FFB1-45A1-8D56-8E0D3EE9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A89AB3-AF7E-41B1-BBC8-788805839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395394-2A61-40C3-8773-BD1D1C8EE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7EFA3-C072-4CC2-96D8-3A3DE95D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E0AE9B-5004-4AF3-A67F-DA8B34B5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5CFE26-BD99-4DE8-9216-0EA8CD76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47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CDFD42-73E6-4554-B7F5-C82D9EA4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ACF76E-2C22-4ACD-8063-2F8DD9EF8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E97E9A-4E04-4A25-B141-EDDEA4E3C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C957-2382-410E-87FB-2B67E5E9CEC4}" type="datetimeFigureOut">
              <a:rPr lang="es-ES" smtClean="0"/>
              <a:t>10/02/2021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B96DA4-B7A8-48E9-9093-2648DDBDA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74739E-B043-4BC1-8D10-918AE7444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5E5F-56C2-41D7-BB41-8CF3A4AAA3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69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4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3.gif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8.png"/><Relationship Id="rId7" Type="http://schemas.openxmlformats.org/officeDocument/2006/relationships/image" Target="../media/image110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4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36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chart" Target="../charts/chart2.xml"/><Relationship Id="rId7" Type="http://schemas.openxmlformats.org/officeDocument/2006/relationships/image" Target="../media/image10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png"/><Relationship Id="rId7" Type="http://schemas.openxmlformats.org/officeDocument/2006/relationships/image" Target="../media/image128.jpe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4.jpe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hyperlink" Target="https://commons.wikimedia.org/wiki/File:Badge_of_the_National_Police_Corps_of_Spain.svg" TargetMode="External"/><Relationship Id="rId9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4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6DB21CA-A053-41EF-8F9C-D57DAC045575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86" y="3778479"/>
            <a:ext cx="3599815" cy="3599815"/>
          </a:xfrm>
          <a:prstGeom prst="rect">
            <a:avLst/>
          </a:prstGeom>
        </p:spPr>
      </p:pic>
      <p:pic>
        <p:nvPicPr>
          <p:cNvPr id="21" name="Imagen 20">
            <a:hlinkClick r:id="rId3"/>
            <a:extLst>
              <a:ext uri="{FF2B5EF4-FFF2-40B4-BE49-F238E27FC236}">
                <a16:creationId xmlns:a16="http://schemas.microsoft.com/office/drawing/2014/main" id="{FADFA253-5096-4CB3-9186-A83C2D92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22" y="6355127"/>
            <a:ext cx="838200" cy="295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D3572C73-62B0-48C5-8A6A-3A9915E4CD00}"/>
              </a:ext>
            </a:extLst>
          </p:cNvPr>
          <p:cNvSpPr txBox="1">
            <a:spLocks/>
          </p:cNvSpPr>
          <p:nvPr/>
        </p:nvSpPr>
        <p:spPr>
          <a:xfrm>
            <a:off x="1235675" y="354830"/>
            <a:ext cx="97206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>
                <a:latin typeface="+mn-lt"/>
              </a:rPr>
              <a:t>PLAN DE SEGURIDAD Y CONFIANZA DIGITAL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E5C45079-B5DF-4791-9AA6-E348CF437BEE}"/>
              </a:ext>
            </a:extLst>
          </p:cNvPr>
          <p:cNvSpPr txBox="1">
            <a:spLocks/>
          </p:cNvSpPr>
          <p:nvPr/>
        </p:nvSpPr>
        <p:spPr>
          <a:xfrm>
            <a:off x="1524000" y="2897992"/>
            <a:ext cx="9144000" cy="60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>
                <a:solidFill>
                  <a:srgbClr val="FFC000"/>
                </a:solidFill>
              </a:rPr>
              <a:t>CURSO 2020/21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B6045A2-BC1F-4567-B82A-D921A804D987}"/>
              </a:ext>
            </a:extLst>
          </p:cNvPr>
          <p:cNvCxnSpPr/>
          <p:nvPr/>
        </p:nvCxnSpPr>
        <p:spPr>
          <a:xfrm>
            <a:off x="1524000" y="2765448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>
            <a:extLst>
              <a:ext uri="{FF2B5EF4-FFF2-40B4-BE49-F238E27FC236}">
                <a16:creationId xmlns:a16="http://schemas.microsoft.com/office/drawing/2014/main" id="{CFFE75A9-5FE2-47F0-A196-25B077695B2A}"/>
              </a:ext>
            </a:extLst>
          </p:cNvPr>
          <p:cNvSpPr txBox="1">
            <a:spLocks/>
          </p:cNvSpPr>
          <p:nvPr/>
        </p:nvSpPr>
        <p:spPr>
          <a:xfrm>
            <a:off x="3894220" y="5218064"/>
            <a:ext cx="4323353" cy="100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000" b="1">
                <a:solidFill>
                  <a:prstClr val="black"/>
                </a:solidFill>
                <a:latin typeface="+mn-lt"/>
              </a:rPr>
              <a:t>ALUMNADO</a:t>
            </a:r>
            <a:br>
              <a:rPr kumimoji="0" lang="es-ES" sz="3000" b="0" i="0" u="none" strike="noStrike" kern="1200" cap="none" spc="0" normalizeH="0" baseline="0" noProof="0">
                <a:ln>
                  <a:noFill/>
                </a:ln>
                <a:solidFill>
                  <a:srgbClr val="7D6376"/>
                </a:solidFill>
                <a:effectLst/>
                <a:uLnTx/>
                <a:uFillTx/>
                <a:latin typeface="+mn-lt"/>
              </a:rPr>
            </a:b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+mn-lt"/>
              </a:rPr>
              <a:t>SID - 2021</a:t>
            </a:r>
            <a:endParaRPr kumimoji="0" lang="es-ES" sz="3000" b="1" i="0" u="none" strike="noStrike" kern="1200" cap="none" spc="0" normalizeH="0" baseline="0" noProof="0">
              <a:ln>
                <a:noFill/>
              </a:ln>
              <a:solidFill>
                <a:srgbClr val="FFC1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AB5C88F-FA2C-4B86-AB14-15699DF901E1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12AEF66-1B6E-467E-9A0A-AA244EB0B56D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67CA4172-A67A-4DF3-847E-02794D68B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376F0034-4BD3-49F8-851C-56DFAE6BFA6A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FCF775C-5CC4-4561-B3A5-F7B0672CF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A45A530F-B55A-440B-8D44-B6398595D065}"/>
                </a:ext>
              </a:extLst>
            </p:cNvPr>
            <p:cNvCxnSpPr>
              <a:cxnSpLocks/>
              <a:stCxn id="37" idx="3"/>
              <a:endCxn id="35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D61C4A93-9AAA-4495-A4E6-2CE0D5D4EAB2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ector: angular 29">
              <a:extLst>
                <a:ext uri="{FF2B5EF4-FFF2-40B4-BE49-F238E27FC236}">
                  <a16:creationId xmlns:a16="http://schemas.microsoft.com/office/drawing/2014/main" id="{E9B403DF-D314-4D99-84E0-0E76A5354FBE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riángulo isósceles 30">
              <a:extLst>
                <a:ext uri="{FF2B5EF4-FFF2-40B4-BE49-F238E27FC236}">
                  <a16:creationId xmlns:a16="http://schemas.microsoft.com/office/drawing/2014/main" id="{BEC9530B-9EC2-4754-8E0F-D519B04AE26B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Triángulo isósceles 31">
              <a:extLst>
                <a:ext uri="{FF2B5EF4-FFF2-40B4-BE49-F238E27FC236}">
                  <a16:creationId xmlns:a16="http://schemas.microsoft.com/office/drawing/2014/main" id="{DCD08720-69D8-4A0F-9FC2-1A1B54FC17F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870261FD-122F-47D1-9571-37027D858204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09EDAE1F-8B3F-4F4E-9E37-CD9F59120323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8B7DCFA8-74CE-4943-B7F2-D0264C65328D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768D6959-C515-431A-AA22-FFFBD405644B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Diagrama de flujo: conector 36">
              <a:extLst>
                <a:ext uri="{FF2B5EF4-FFF2-40B4-BE49-F238E27FC236}">
                  <a16:creationId xmlns:a16="http://schemas.microsoft.com/office/drawing/2014/main" id="{8258A7B0-B43C-48F7-927A-0314F198C2F9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450909C0-77C8-4815-B37C-2A386BFD1F81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670FD141-36E8-4738-883A-304D956F6D78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Diagrama de flujo: conector 39">
              <a:extLst>
                <a:ext uri="{FF2B5EF4-FFF2-40B4-BE49-F238E27FC236}">
                  <a16:creationId xmlns:a16="http://schemas.microsoft.com/office/drawing/2014/main" id="{556E2FCD-C715-4E0E-A29C-CF821179F37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: esquinas superiores redondeadas 40">
              <a:extLst>
                <a:ext uri="{FF2B5EF4-FFF2-40B4-BE49-F238E27FC236}">
                  <a16:creationId xmlns:a16="http://schemas.microsoft.com/office/drawing/2014/main" id="{BF693E1F-CC3A-4C9D-99AB-ED7AACC85748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Diagrama de flujo: conector 41">
              <a:extLst>
                <a:ext uri="{FF2B5EF4-FFF2-40B4-BE49-F238E27FC236}">
                  <a16:creationId xmlns:a16="http://schemas.microsoft.com/office/drawing/2014/main" id="{BE9FD1AF-619C-467A-ACD2-88B5FAEA8311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709F1EB9-B4A6-4FC8-AF6F-23CD4457AA6C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B1D23C37-48A6-4852-BC3D-855E1A230D59}"/>
                </a:ext>
              </a:extLst>
            </p:cNvPr>
            <p:cNvCxnSpPr>
              <a:cxnSpLocks/>
              <a:stCxn id="42" idx="4"/>
              <a:endCxn id="33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Día Internet Segura 2021 - Martes 9 de febrero de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9" y="3891725"/>
            <a:ext cx="6143621" cy="26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DE1E4610-272E-4DA1-A6FA-88B7F8AF2728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95962EA2-3AA6-4628-AB89-84CEB89F5D61}"/>
              </a:ext>
            </a:extLst>
          </p:cNvPr>
          <p:cNvSpPr txBox="1">
            <a:spLocks/>
          </p:cNvSpPr>
          <p:nvPr/>
        </p:nvSpPr>
        <p:spPr>
          <a:xfrm>
            <a:off x="1138322" y="34221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201EE35-ECF0-4C0D-B47C-664FB20A8B84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A9C60E5B-61E8-48EC-9E1A-530B0695B572}"/>
              </a:ext>
            </a:extLst>
          </p:cNvPr>
          <p:cNvSpPr/>
          <p:nvPr/>
        </p:nvSpPr>
        <p:spPr>
          <a:xfrm>
            <a:off x="5932098" y="340329"/>
            <a:ext cx="1440000" cy="54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E37F32E7-2D26-4EA8-A21E-DE513B6D9C1B}"/>
              </a:ext>
            </a:extLst>
          </p:cNvPr>
          <p:cNvSpPr txBox="1">
            <a:spLocks/>
          </p:cNvSpPr>
          <p:nvPr/>
        </p:nvSpPr>
        <p:spPr>
          <a:xfrm>
            <a:off x="5932098" y="354830"/>
            <a:ext cx="1440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>
                <a:solidFill>
                  <a:srgbClr val="97A4B8"/>
                </a:solidFill>
                <a:latin typeface="+mn-lt"/>
              </a:rPr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153911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F27B968D-AFE9-440A-B798-9EC0ED2182AF}"/>
              </a:ext>
            </a:extLst>
          </p:cNvPr>
          <p:cNvSpPr/>
          <p:nvPr/>
        </p:nvSpPr>
        <p:spPr>
          <a:xfrm>
            <a:off x="7547413" y="4888953"/>
            <a:ext cx="3158746" cy="1657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ESRB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ANÁLISIS DE RIESGOS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D087DF5F-E085-4984-9992-8C081AC2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60" y="2313795"/>
            <a:ext cx="1126817" cy="15659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1A6CB1-DA98-4C8C-AC71-33871F7A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51" y="4058089"/>
            <a:ext cx="1126818" cy="15668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C4E578-1C28-4EB4-98BC-03B5A203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03" y="2313795"/>
            <a:ext cx="1131112" cy="15620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49CE10-0DDB-4ECF-9C64-2A0B99425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717" y="4066768"/>
            <a:ext cx="1126817" cy="15581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48DCA9-3894-46BC-9DCA-E2E141A2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767" y="2313795"/>
            <a:ext cx="1126817" cy="15764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913C36-1B5F-4152-9A00-5DAFF85F0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722" y="4072782"/>
            <a:ext cx="1137652" cy="15764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B0E3ADF-E893-48A9-83E8-54D42F462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1327" y="4072165"/>
            <a:ext cx="1137652" cy="157856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D53EAED-4523-49B1-9391-D2AC34321E7C}"/>
              </a:ext>
            </a:extLst>
          </p:cNvPr>
          <p:cNvGrpSpPr/>
          <p:nvPr/>
        </p:nvGrpSpPr>
        <p:grpSpPr>
          <a:xfrm>
            <a:off x="6530314" y="2038004"/>
            <a:ext cx="4139849" cy="1823804"/>
            <a:chOff x="6530314" y="2081136"/>
            <a:chExt cx="4139849" cy="1823804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5D022A37-0D47-4C87-B914-4B7EE18C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314" y="2082138"/>
              <a:ext cx="2324022" cy="1822802"/>
            </a:xfrm>
            <a:prstGeom prst="rect">
              <a:avLst/>
            </a:prstGeom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B9B321EE-45F6-4B04-B359-049E053E8E85}"/>
                </a:ext>
              </a:extLst>
            </p:cNvPr>
            <p:cNvSpPr txBox="1"/>
            <p:nvPr/>
          </p:nvSpPr>
          <p:spPr>
            <a:xfrm>
              <a:off x="9036318" y="2081136"/>
              <a:ext cx="163384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err="1"/>
                <a:t>E</a:t>
              </a:r>
              <a:r>
                <a:rPr lang="es-ES" err="1"/>
                <a:t>ntertainment</a:t>
              </a:r>
              <a:r>
                <a:rPr lang="es-ES"/>
                <a:t> </a:t>
              </a:r>
            </a:p>
            <a:p>
              <a:r>
                <a:rPr lang="es-ES" sz="2400" b="1"/>
                <a:t>S</a:t>
              </a:r>
              <a:r>
                <a:rPr lang="es-ES"/>
                <a:t>oftware </a:t>
              </a:r>
            </a:p>
            <a:p>
              <a:r>
                <a:rPr lang="es-ES" sz="2400" b="1"/>
                <a:t>R</a:t>
              </a:r>
              <a:r>
                <a:rPr lang="es-ES"/>
                <a:t>ating </a:t>
              </a:r>
            </a:p>
            <a:p>
              <a:r>
                <a:rPr lang="es-ES" sz="2400" b="1" err="1"/>
                <a:t>B</a:t>
              </a:r>
              <a:r>
                <a:rPr lang="es-ES" err="1"/>
                <a:t>oard</a:t>
              </a:r>
              <a:r>
                <a:rPr lang="es-ES"/>
                <a:t> </a:t>
              </a:r>
            </a:p>
          </p:txBody>
        </p:sp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6B4916F7-4856-4C52-AA1E-7C9E0AFD5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84" y="4966788"/>
            <a:ext cx="3032091" cy="149407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0AE7C69C-6121-40C0-8369-F823D4457340}"/>
              </a:ext>
            </a:extLst>
          </p:cNvPr>
          <p:cNvSpPr txBox="1"/>
          <p:nvPr/>
        </p:nvSpPr>
        <p:spPr>
          <a:xfrm flipH="1">
            <a:off x="7423568" y="4403177"/>
            <a:ext cx="148356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b="1"/>
              <a:t>DESCRIPTOR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19FC7BD-F0EA-4DBF-8BA4-BB57D2EECADD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4FFB7EC1-6B4D-4248-83BD-8D3D989096B5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EF5B874A-1605-49FF-83FF-7147B8BAAFC3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97" grpId="0" build="p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PEGI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ANÁLISIS DE RIESGOS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D3CB48E6-1CD5-4CEE-98E1-BE2B857F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945" y="2303019"/>
            <a:ext cx="1133475" cy="13239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C134AE-6A71-456B-B9B0-B23696501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440" y="2311876"/>
            <a:ext cx="1086885" cy="129125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7995BE2-478A-46A3-8E77-E83EB982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653" y="3763988"/>
            <a:ext cx="1083426" cy="1321019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148EDC27-B713-4192-A7E9-5976D3324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638" y="3725137"/>
            <a:ext cx="1117351" cy="1340821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45595914-C2A4-4FD1-9DA2-120AA648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349" y="5199011"/>
            <a:ext cx="1088356" cy="1341010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6F83A074-7105-4A39-89C9-BA2F7244F1E0}"/>
              </a:ext>
            </a:extLst>
          </p:cNvPr>
          <p:cNvSpPr txBox="1"/>
          <p:nvPr/>
        </p:nvSpPr>
        <p:spPr>
          <a:xfrm>
            <a:off x="9256906" y="3291217"/>
            <a:ext cx="164961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DESCRIPTORES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B3549D-9DE8-4E11-B378-17A300DB2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71" y="2293988"/>
            <a:ext cx="3063043" cy="1297083"/>
          </a:xfrm>
          <a:prstGeom prst="rect">
            <a:avLst/>
          </a:prstGeom>
        </p:spPr>
      </p:pic>
      <p:pic>
        <p:nvPicPr>
          <p:cNvPr id="8" name="Imagen 8" descr="Imagen que contiene firmar, señal&#10;&#10;Descripción generada automáticamente">
            <a:extLst>
              <a:ext uri="{FF2B5EF4-FFF2-40B4-BE49-F238E27FC236}">
                <a16:creationId xmlns:a16="http://schemas.microsoft.com/office/drawing/2014/main" id="{D3D9E2FA-FF6C-41CD-8312-E68226C5EE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21" r="18621" b="943"/>
          <a:stretch/>
        </p:blipFill>
        <p:spPr>
          <a:xfrm>
            <a:off x="3003331" y="5188463"/>
            <a:ext cx="1193908" cy="136849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E50C9B8-B641-4FE9-AE39-22BA4CD3AB8A}"/>
              </a:ext>
            </a:extLst>
          </p:cNvPr>
          <p:cNvGrpSpPr/>
          <p:nvPr/>
        </p:nvGrpSpPr>
        <p:grpSpPr>
          <a:xfrm>
            <a:off x="4217222" y="3594771"/>
            <a:ext cx="6587441" cy="3132103"/>
            <a:chOff x="4269774" y="3594771"/>
            <a:chExt cx="6587441" cy="3132103"/>
          </a:xfrm>
        </p:grpSpPr>
        <p:pic>
          <p:nvPicPr>
            <p:cNvPr id="3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DCE88D08-22B8-4669-BB05-04246FA3F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17" t="50639" r="4023" b="1145"/>
            <a:stretch/>
          </p:blipFill>
          <p:spPr>
            <a:xfrm>
              <a:off x="7677805" y="3657604"/>
              <a:ext cx="3179410" cy="3069270"/>
            </a:xfrm>
            <a:prstGeom prst="rect">
              <a:avLst/>
            </a:prstGeom>
          </p:spPr>
        </p:pic>
        <p:pic>
          <p:nvPicPr>
            <p:cNvPr id="41" name="Imagen 7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041774CC-6E32-4B96-8F1A-94CAEC974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148" r="463" b="49180"/>
            <a:stretch/>
          </p:blipFill>
          <p:spPr>
            <a:xfrm>
              <a:off x="4269774" y="3594771"/>
              <a:ext cx="3468578" cy="2963706"/>
            </a:xfrm>
            <a:prstGeom prst="rect">
              <a:avLst/>
            </a:prstGeom>
          </p:spPr>
        </p:pic>
      </p:grpSp>
      <p:sp>
        <p:nvSpPr>
          <p:cNvPr id="42" name="Rectángulo 41">
            <a:extLst>
              <a:ext uri="{FF2B5EF4-FFF2-40B4-BE49-F238E27FC236}">
                <a16:creationId xmlns:a16="http://schemas.microsoft.com/office/drawing/2014/main" id="{F7106400-6383-4F67-BDEF-5965F6CD1348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5D44A41C-A0F6-492A-B116-536A9E304D5C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C862A041-CA1D-41AE-B65A-FEAF0FCB6C78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PEGI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ANÁLISIS DE RIESGOS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3A1477FF-4162-4620-89C3-ABAD4A241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3" y="1469539"/>
            <a:ext cx="4317557" cy="350500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8220F22-E4BA-4465-ABBF-7BCECF776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31" y="2898020"/>
            <a:ext cx="4533477" cy="3536203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0B9ED0DF-45D5-42B3-864E-929EA4A147DD}"/>
              </a:ext>
            </a:extLst>
          </p:cNvPr>
          <p:cNvSpPr/>
          <p:nvPr/>
        </p:nvSpPr>
        <p:spPr>
          <a:xfrm>
            <a:off x="1993693" y="4777744"/>
            <a:ext cx="2975872" cy="1051100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905D7928-D30A-416B-B5DE-E62883F7D9A9}"/>
              </a:ext>
            </a:extLst>
          </p:cNvPr>
          <p:cNvSpPr/>
          <p:nvPr/>
        </p:nvSpPr>
        <p:spPr>
          <a:xfrm>
            <a:off x="792964" y="4011911"/>
            <a:ext cx="1200728" cy="11700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/>
              <a:t>14+</a:t>
            </a:r>
          </a:p>
        </p:txBody>
      </p: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B459DCE4-95D2-4F45-B16B-4C3D5E996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EA4454F4-50D8-4D8B-AEF8-7F01BC66C59F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CEE7EEF9-89B7-4895-90BC-1A0544A6E1C0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5C97C79-46A1-4757-966E-DF38C907FFEB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821682-FD0C-4780-907E-A14ADD768447}"/>
              </a:ext>
            </a:extLst>
          </p:cNvPr>
          <p:cNvSpPr/>
          <p:nvPr/>
        </p:nvSpPr>
        <p:spPr>
          <a:xfrm>
            <a:off x="87478" y="2111898"/>
            <a:ext cx="1526164" cy="853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>
                <a:cs typeface="Calibri" panose="020F0502020204030204"/>
              </a:rPr>
              <a:t>1</a:t>
            </a:r>
          </a:p>
        </p:txBody>
      </p:sp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47669"/>
            <a:ext cx="9786551" cy="63849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REGISTRO: TÉRMINOS DE USO/PRIVACIDAD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 DE RIESGOS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6DA27DC-52C6-40C5-8FA7-8F69176C3353}"/>
              </a:ext>
            </a:extLst>
          </p:cNvPr>
          <p:cNvSpPr txBox="1"/>
          <p:nvPr/>
        </p:nvSpPr>
        <p:spPr>
          <a:xfrm>
            <a:off x="256683" y="2241674"/>
            <a:ext cx="121700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Condiciones</a:t>
            </a:r>
            <a:endParaRPr lang="es-ES" sz="160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del servicio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CFD1924-BBE0-4BFF-9A71-415536A564BB}"/>
              </a:ext>
            </a:extLst>
          </p:cNvPr>
          <p:cNvGrpSpPr/>
          <p:nvPr/>
        </p:nvGrpSpPr>
        <p:grpSpPr>
          <a:xfrm>
            <a:off x="251951" y="4454133"/>
            <a:ext cx="4438715" cy="888620"/>
            <a:chOff x="3955077" y="3837344"/>
            <a:chExt cx="3308128" cy="888620"/>
          </a:xfrm>
        </p:grpSpPr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73C0A2DC-03CF-48E0-80BC-709C072C14B2}"/>
                </a:ext>
              </a:extLst>
            </p:cNvPr>
            <p:cNvSpPr txBox="1"/>
            <p:nvPr/>
          </p:nvSpPr>
          <p:spPr>
            <a:xfrm>
              <a:off x="3955077" y="3975807"/>
              <a:ext cx="244323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r"/>
              <a:r>
                <a:rPr lang="es-ES" sz="1600" b="1"/>
                <a:t>Servicios de pago/terceros</a:t>
              </a:r>
            </a:p>
            <a:p>
              <a:pPr algn="r"/>
              <a:r>
                <a:rPr lang="es-ES" sz="1600" b="1">
                  <a:cs typeface="Calibri"/>
                </a:rPr>
                <a:t>Información financiera</a:t>
              </a:r>
            </a:p>
          </p:txBody>
        </p:sp>
        <p:pic>
          <p:nvPicPr>
            <p:cNvPr id="8" name="Imagen 8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0B796918-F193-4561-B986-98C5B2464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8800" y="3837344"/>
              <a:ext cx="764405" cy="888620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027BA7F-B850-417A-A94C-566346E5753F}"/>
              </a:ext>
            </a:extLst>
          </p:cNvPr>
          <p:cNvGrpSpPr/>
          <p:nvPr/>
        </p:nvGrpSpPr>
        <p:grpSpPr>
          <a:xfrm>
            <a:off x="1466706" y="3230486"/>
            <a:ext cx="3005304" cy="953297"/>
            <a:chOff x="7275508" y="2741929"/>
            <a:chExt cx="3005304" cy="953297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B1605997-898B-4783-A40D-BD9916541A9B}"/>
                </a:ext>
              </a:extLst>
            </p:cNvPr>
            <p:cNvSpPr txBox="1"/>
            <p:nvPr/>
          </p:nvSpPr>
          <p:spPr>
            <a:xfrm>
              <a:off x="8528216" y="2808563"/>
              <a:ext cx="1752596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 b="1"/>
                <a:t>Recibir publicidad </a:t>
              </a:r>
            </a:p>
            <a:p>
              <a:r>
                <a:rPr lang="es-ES" sz="1600" b="1"/>
                <a:t>y marketing</a:t>
              </a:r>
              <a:endParaRPr lang="es-ES" sz="1600" b="1">
                <a:cs typeface="Calibri"/>
              </a:endParaRPr>
            </a:p>
          </p:txBody>
        </p:sp>
        <p:pic>
          <p:nvPicPr>
            <p:cNvPr id="9" name="Imagen 9" descr="Texto&#10;&#10;Descripción generada automáticamente">
              <a:extLst>
                <a:ext uri="{FF2B5EF4-FFF2-40B4-BE49-F238E27FC236}">
                  <a16:creationId xmlns:a16="http://schemas.microsoft.com/office/drawing/2014/main" id="{BE410D56-81F7-4F19-ACCD-03203BB08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66" t="19608" r="7801" b="26141"/>
            <a:stretch/>
          </p:blipFill>
          <p:spPr>
            <a:xfrm>
              <a:off x="7275508" y="2741929"/>
              <a:ext cx="1294843" cy="953297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5CAD71A-6332-4490-A932-3684B1073D85}"/>
              </a:ext>
            </a:extLst>
          </p:cNvPr>
          <p:cNvGrpSpPr/>
          <p:nvPr/>
        </p:nvGrpSpPr>
        <p:grpSpPr>
          <a:xfrm>
            <a:off x="3318245" y="5408231"/>
            <a:ext cx="2390507" cy="1260940"/>
            <a:chOff x="5372090" y="5171919"/>
            <a:chExt cx="2390507" cy="1260940"/>
          </a:xfrm>
        </p:grpSpPr>
        <p:pic>
          <p:nvPicPr>
            <p:cNvPr id="10" name="Imagen 10" descr="Texto, Pizarra&#10;&#10;Descripción generada automáticamente">
              <a:extLst>
                <a:ext uri="{FF2B5EF4-FFF2-40B4-BE49-F238E27FC236}">
                  <a16:creationId xmlns:a16="http://schemas.microsoft.com/office/drawing/2014/main" id="{715AE2FD-74D0-41D2-AEE2-4E04F8045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83" t="14724" r="13245" b="20245"/>
            <a:stretch/>
          </p:blipFill>
          <p:spPr>
            <a:xfrm>
              <a:off x="6560057" y="5295548"/>
              <a:ext cx="1202540" cy="1137311"/>
            </a:xfrm>
            <a:prstGeom prst="rect">
              <a:avLst/>
            </a:prstGeom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EA1507A3-BF33-4BC3-B0FE-0927F0574687}"/>
                </a:ext>
              </a:extLst>
            </p:cNvPr>
            <p:cNvSpPr txBox="1"/>
            <p:nvPr/>
          </p:nvSpPr>
          <p:spPr>
            <a:xfrm>
              <a:off x="5372090" y="5171919"/>
              <a:ext cx="1536896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 b="1"/>
                <a:t>Limitación de</a:t>
              </a:r>
            </a:p>
            <a:p>
              <a:r>
                <a:rPr lang="es-ES" sz="1600" b="1"/>
                <a:t>responsabilidad</a:t>
              </a:r>
              <a:endParaRPr lang="es-ES" sz="1600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5D2323EC-6F37-47D2-87BE-3FC73252159E}"/>
              </a:ext>
            </a:extLst>
          </p:cNvPr>
          <p:cNvGrpSpPr/>
          <p:nvPr/>
        </p:nvGrpSpPr>
        <p:grpSpPr>
          <a:xfrm>
            <a:off x="1319757" y="5456256"/>
            <a:ext cx="1751313" cy="1174737"/>
            <a:chOff x="1738984" y="5254062"/>
            <a:chExt cx="1751313" cy="1174737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7DF539CE-F28F-441B-B310-FC04559EDD4D}"/>
                </a:ext>
              </a:extLst>
            </p:cNvPr>
            <p:cNvSpPr txBox="1"/>
            <p:nvPr/>
          </p:nvSpPr>
          <p:spPr>
            <a:xfrm>
              <a:off x="1738984" y="5844024"/>
              <a:ext cx="175131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s-ES" sz="1600" b="1"/>
                <a:t>Reconocimiento </a:t>
              </a:r>
              <a:endParaRPr lang="es-ES" sz="1600">
                <a:cs typeface="Calibri" panose="020F0502020204030204"/>
              </a:endParaRPr>
            </a:p>
            <a:p>
              <a:pPr algn="ctr"/>
              <a:r>
                <a:rPr lang="es-ES" sz="1600" b="1"/>
                <a:t>Derechos de autor</a:t>
              </a:r>
              <a:endParaRPr lang="es-ES" sz="1600">
                <a:cs typeface="Calibri" panose="020F0502020204030204"/>
              </a:endParaRPr>
            </a:p>
          </p:txBody>
        </p:sp>
        <p:pic>
          <p:nvPicPr>
            <p:cNvPr id="11" name="Imagen 11" descr="Logotipo, Icono&#10;&#10;Descripción generada automáticamente">
              <a:extLst>
                <a:ext uri="{FF2B5EF4-FFF2-40B4-BE49-F238E27FC236}">
                  <a16:creationId xmlns:a16="http://schemas.microsoft.com/office/drawing/2014/main" id="{37C07963-5D1F-4950-A772-9548C6548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1419" y="5254062"/>
              <a:ext cx="640770" cy="627163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98AE4FBD-3294-4ED5-BE4B-0FF987407CF3}"/>
              </a:ext>
            </a:extLst>
          </p:cNvPr>
          <p:cNvGrpSpPr/>
          <p:nvPr/>
        </p:nvGrpSpPr>
        <p:grpSpPr>
          <a:xfrm>
            <a:off x="3423914" y="3293747"/>
            <a:ext cx="2434224" cy="1160733"/>
            <a:chOff x="1671275" y="4469329"/>
            <a:chExt cx="2434224" cy="1160733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585DD36C-46E0-4901-9FAB-83C29D2FC36D}"/>
                </a:ext>
              </a:extLst>
            </p:cNvPr>
            <p:cNvSpPr txBox="1"/>
            <p:nvPr/>
          </p:nvSpPr>
          <p:spPr>
            <a:xfrm>
              <a:off x="1671275" y="5291508"/>
              <a:ext cx="2434224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 sz="1600" b="1"/>
                <a:t>Normas de uso y conducta</a:t>
              </a:r>
              <a:endParaRPr lang="es-ES" sz="1600">
                <a:cs typeface="Calibri"/>
              </a:endParaRPr>
            </a:p>
          </p:txBody>
        </p:sp>
        <p:pic>
          <p:nvPicPr>
            <p:cNvPr id="12" name="Imagen 16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F43F0D42-7D75-49C7-BD04-EC075C08B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795" t="22772" r="14784" b="21246"/>
            <a:stretch/>
          </p:blipFill>
          <p:spPr>
            <a:xfrm>
              <a:off x="2972946" y="4469329"/>
              <a:ext cx="1061022" cy="817012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1F4006A-0072-42F8-90A5-2B6E0C4D44C9}"/>
              </a:ext>
            </a:extLst>
          </p:cNvPr>
          <p:cNvGrpSpPr/>
          <p:nvPr/>
        </p:nvGrpSpPr>
        <p:grpSpPr>
          <a:xfrm>
            <a:off x="2093077" y="2159303"/>
            <a:ext cx="3249119" cy="1014918"/>
            <a:chOff x="486961" y="2234292"/>
            <a:chExt cx="3249119" cy="1014918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A1B3740-E8F0-4C9F-A7E5-CC2EEF7F4CF7}"/>
                </a:ext>
              </a:extLst>
            </p:cNvPr>
            <p:cNvSpPr txBox="1"/>
            <p:nvPr/>
          </p:nvSpPr>
          <p:spPr>
            <a:xfrm>
              <a:off x="486961" y="2406071"/>
              <a:ext cx="2084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/>
                <a:t>Edad mínima de </a:t>
              </a:r>
            </a:p>
            <a:p>
              <a:r>
                <a:rPr lang="es-ES" sz="1600" b="1"/>
                <a:t>consentimiento digital</a:t>
              </a:r>
            </a:p>
          </p:txBody>
        </p:sp>
        <p:pic>
          <p:nvPicPr>
            <p:cNvPr id="19" name="Imagen 19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A65E4ED-32E7-4FAA-AB71-CD3103D85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665" t="31100" r="24880" b="31902"/>
            <a:stretch/>
          </p:blipFill>
          <p:spPr>
            <a:xfrm>
              <a:off x="2489155" y="2234292"/>
              <a:ext cx="1246925" cy="1014918"/>
            </a:xfrm>
            <a:prstGeom prst="rect">
              <a:avLst/>
            </a:prstGeom>
          </p:spPr>
        </p:pic>
      </p:grp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26A724E-A6A6-439E-A1E8-2207CC0A7925}"/>
              </a:ext>
            </a:extLst>
          </p:cNvPr>
          <p:cNvCxnSpPr>
            <a:cxnSpLocks/>
          </p:cNvCxnSpPr>
          <p:nvPr/>
        </p:nvCxnSpPr>
        <p:spPr>
          <a:xfrm flipH="1">
            <a:off x="5968125" y="2215828"/>
            <a:ext cx="875" cy="4483258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ángulo 52">
            <a:extLst>
              <a:ext uri="{FF2B5EF4-FFF2-40B4-BE49-F238E27FC236}">
                <a16:creationId xmlns:a16="http://schemas.microsoft.com/office/drawing/2014/main" id="{B3E10D68-A939-4D99-894E-D1492F373173}"/>
              </a:ext>
            </a:extLst>
          </p:cNvPr>
          <p:cNvSpPr/>
          <p:nvPr/>
        </p:nvSpPr>
        <p:spPr>
          <a:xfrm>
            <a:off x="9521859" y="1818023"/>
            <a:ext cx="1526164" cy="853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>
                <a:cs typeface="Calibri" panose="020F0502020204030204"/>
              </a:rPr>
              <a:t>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4BBCBD6-D5A0-463F-8B6C-DCE66FFA9E12}"/>
              </a:ext>
            </a:extLst>
          </p:cNvPr>
          <p:cNvSpPr txBox="1"/>
          <p:nvPr/>
        </p:nvSpPr>
        <p:spPr>
          <a:xfrm>
            <a:off x="9673301" y="1979295"/>
            <a:ext cx="121700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Condiciones</a:t>
            </a:r>
            <a:endParaRPr lang="es-ES" sz="160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de uso</a:t>
            </a: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E8422A73-06CA-4ADE-A522-6B8414989D30}"/>
              </a:ext>
            </a:extLst>
          </p:cNvPr>
          <p:cNvGrpSpPr/>
          <p:nvPr/>
        </p:nvGrpSpPr>
        <p:grpSpPr>
          <a:xfrm>
            <a:off x="6801616" y="4050864"/>
            <a:ext cx="2252049" cy="745400"/>
            <a:chOff x="2582058" y="5311818"/>
            <a:chExt cx="2252049" cy="745400"/>
          </a:xfrm>
        </p:grpSpPr>
        <p:pic>
          <p:nvPicPr>
            <p:cNvPr id="56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3AC2D56D-F45F-4600-A979-CEC9272EC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083" t="16807" r="8954" b="15126"/>
            <a:stretch/>
          </p:blipFill>
          <p:spPr>
            <a:xfrm>
              <a:off x="3990450" y="5311818"/>
              <a:ext cx="843657" cy="745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58F41C0-EBDE-445A-A608-56C3E2EB5DFF}"/>
                </a:ext>
              </a:extLst>
            </p:cNvPr>
            <p:cNvSpPr txBox="1"/>
            <p:nvPr/>
          </p:nvSpPr>
          <p:spPr>
            <a:xfrm>
              <a:off x="2582058" y="5386270"/>
              <a:ext cx="1266179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r"/>
              <a:r>
                <a:rPr lang="es-ES" sz="1600" b="1"/>
                <a:t>Editar lista</a:t>
              </a:r>
              <a:endParaRPr lang="es-ES" sz="1600">
                <a:cs typeface="Calibri" panose="020F0502020204030204"/>
              </a:endParaRPr>
            </a:p>
            <a:p>
              <a:pPr algn="r"/>
              <a:r>
                <a:rPr lang="es-ES" sz="1600" b="1"/>
                <a:t>de contactos</a:t>
              </a:r>
              <a:endParaRPr lang="es-ES" sz="160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A2B2E0F0-9DBF-4A45-8047-A2173E7FA4C6}"/>
              </a:ext>
            </a:extLst>
          </p:cNvPr>
          <p:cNvGrpSpPr/>
          <p:nvPr/>
        </p:nvGrpSpPr>
        <p:grpSpPr>
          <a:xfrm>
            <a:off x="6223001" y="2021796"/>
            <a:ext cx="2522483" cy="909116"/>
            <a:chOff x="3748224" y="2308809"/>
            <a:chExt cx="2522483" cy="909116"/>
          </a:xfrm>
        </p:grpSpPr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29D7E892-4415-486F-9890-0C236FF413CB}"/>
                </a:ext>
              </a:extLst>
            </p:cNvPr>
            <p:cNvSpPr txBox="1"/>
            <p:nvPr/>
          </p:nvSpPr>
          <p:spPr>
            <a:xfrm>
              <a:off x="4581718" y="2495335"/>
              <a:ext cx="1688989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 b="1"/>
                <a:t>Registro del </a:t>
              </a:r>
              <a:endParaRPr lang="es-ES" sz="1600"/>
            </a:p>
            <a:p>
              <a:r>
                <a:rPr lang="es-ES" sz="1600" b="1"/>
                <a:t>Número llamadas</a:t>
              </a:r>
              <a:endParaRPr lang="es-ES" sz="1600">
                <a:cs typeface="Calibri"/>
              </a:endParaRPr>
            </a:p>
          </p:txBody>
        </p:sp>
        <p:pic>
          <p:nvPicPr>
            <p:cNvPr id="60" name="Imagen 9" descr="Icono&#10;&#10;Descripción generada automáticamente">
              <a:extLst>
                <a:ext uri="{FF2B5EF4-FFF2-40B4-BE49-F238E27FC236}">
                  <a16:creationId xmlns:a16="http://schemas.microsoft.com/office/drawing/2014/main" id="{24AFF939-67FD-4724-A15E-FA650327F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8224" y="2308809"/>
              <a:ext cx="909116" cy="909116"/>
            </a:xfrm>
            <a:prstGeom prst="rect">
              <a:avLst/>
            </a:prstGeom>
          </p:spPr>
        </p:pic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E848E9BB-82CD-4D30-9A6E-6839D0A40C7C}"/>
              </a:ext>
            </a:extLst>
          </p:cNvPr>
          <p:cNvGrpSpPr/>
          <p:nvPr/>
        </p:nvGrpSpPr>
        <p:grpSpPr>
          <a:xfrm>
            <a:off x="8304931" y="2762935"/>
            <a:ext cx="2372897" cy="585914"/>
            <a:chOff x="1943016" y="3928980"/>
            <a:chExt cx="2372897" cy="585914"/>
          </a:xfrm>
        </p:grpSpPr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BAB6A055-AE6D-47D2-BF5E-F77F85BF348E}"/>
                </a:ext>
              </a:extLst>
            </p:cNvPr>
            <p:cNvSpPr txBox="1"/>
            <p:nvPr/>
          </p:nvSpPr>
          <p:spPr>
            <a:xfrm>
              <a:off x="2691750" y="3928980"/>
              <a:ext cx="162416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 b="1"/>
                <a:t>Leer / almacenar</a:t>
              </a:r>
              <a:endParaRPr lang="es-ES" sz="1600"/>
            </a:p>
            <a:p>
              <a:r>
                <a:rPr lang="es-ES" sz="1600" b="1"/>
                <a:t>archivos</a:t>
              </a:r>
              <a:endParaRPr lang="es-ES" sz="1600">
                <a:cs typeface="Calibri"/>
              </a:endParaRPr>
            </a:p>
          </p:txBody>
        </p:sp>
        <p:pic>
          <p:nvPicPr>
            <p:cNvPr id="63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DBC0886A-CA55-4001-A66A-BB144C8B6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566" t="26701" r="18750" b="25536"/>
            <a:stretch/>
          </p:blipFill>
          <p:spPr>
            <a:xfrm>
              <a:off x="1943016" y="3930119"/>
              <a:ext cx="748734" cy="584775"/>
            </a:xfrm>
            <a:prstGeom prst="rect">
              <a:avLst/>
            </a:prstGeom>
          </p:spPr>
        </p:pic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2C2A1FF4-873B-4125-9C8C-47D1ADC2FADF}"/>
              </a:ext>
            </a:extLst>
          </p:cNvPr>
          <p:cNvGrpSpPr/>
          <p:nvPr/>
        </p:nvGrpSpPr>
        <p:grpSpPr>
          <a:xfrm>
            <a:off x="6282436" y="3270839"/>
            <a:ext cx="2170377" cy="739866"/>
            <a:chOff x="6725873" y="3423064"/>
            <a:chExt cx="2170377" cy="739866"/>
          </a:xfrm>
        </p:grpSpPr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937AE6DB-D18F-46F4-9E3E-A364B5EFE64D}"/>
                </a:ext>
              </a:extLst>
            </p:cNvPr>
            <p:cNvSpPr txBox="1"/>
            <p:nvPr/>
          </p:nvSpPr>
          <p:spPr>
            <a:xfrm>
              <a:off x="7440296" y="3578155"/>
              <a:ext cx="145595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 sz="1600" b="1"/>
                <a:t>Disponibilidad</a:t>
              </a:r>
              <a:endParaRPr lang="es-ES" sz="1600"/>
            </a:p>
            <a:p>
              <a:r>
                <a:rPr lang="es-ES" sz="1600" b="1"/>
                <a:t>de calendario</a:t>
              </a:r>
              <a:endParaRPr lang="es-ES" sz="1600">
                <a:cs typeface="Calibri"/>
              </a:endParaRPr>
            </a:p>
          </p:txBody>
        </p:sp>
        <p:pic>
          <p:nvPicPr>
            <p:cNvPr id="66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8D230AA2-F9CF-4AD0-AE74-7F74394B3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2" t="10638" r="11702" b="11702"/>
            <a:stretch/>
          </p:blipFill>
          <p:spPr>
            <a:xfrm>
              <a:off x="6725873" y="3423064"/>
              <a:ext cx="744336" cy="729530"/>
            </a:xfrm>
            <a:prstGeom prst="rect">
              <a:avLst/>
            </a:prstGeom>
          </p:spPr>
        </p:pic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DAAEB175-AB2F-4400-B69A-C045505B9A27}"/>
              </a:ext>
            </a:extLst>
          </p:cNvPr>
          <p:cNvGrpSpPr/>
          <p:nvPr/>
        </p:nvGrpSpPr>
        <p:grpSpPr>
          <a:xfrm>
            <a:off x="9200254" y="3543679"/>
            <a:ext cx="1903652" cy="633614"/>
            <a:chOff x="6252393" y="4939679"/>
            <a:chExt cx="1903652" cy="633614"/>
          </a:xfrm>
        </p:grpSpPr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2EAC5C12-6716-4462-824B-DD3ABC1A4CB4}"/>
                </a:ext>
              </a:extLst>
            </p:cNvPr>
            <p:cNvSpPr txBox="1"/>
            <p:nvPr/>
          </p:nvSpPr>
          <p:spPr>
            <a:xfrm>
              <a:off x="6897239" y="4939679"/>
              <a:ext cx="1258806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1600" b="1">
                  <a:cs typeface="Calibri"/>
                </a:rPr>
                <a:t>Leer /enviar </a:t>
              </a:r>
            </a:p>
            <a:p>
              <a:r>
                <a:rPr lang="es-ES" sz="1600" b="1">
                  <a:cs typeface="Calibri"/>
                </a:rPr>
                <a:t>SMS o Chat</a:t>
              </a:r>
            </a:p>
          </p:txBody>
        </p:sp>
        <p:pic>
          <p:nvPicPr>
            <p:cNvPr id="69" name="Imagen 19" descr="Icono&#10;&#10;Descripción generada automáticamente">
              <a:extLst>
                <a:ext uri="{FF2B5EF4-FFF2-40B4-BE49-F238E27FC236}">
                  <a16:creationId xmlns:a16="http://schemas.microsoft.com/office/drawing/2014/main" id="{728785A3-58E3-4832-8DC6-9D3538FA9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52393" y="4941808"/>
              <a:ext cx="630953" cy="631485"/>
            </a:xfrm>
            <a:prstGeom prst="rect">
              <a:avLst/>
            </a:prstGeom>
          </p:spPr>
        </p:pic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21A9E5DC-7F0F-481D-A416-392309FBDA15}"/>
              </a:ext>
            </a:extLst>
          </p:cNvPr>
          <p:cNvSpPr/>
          <p:nvPr/>
        </p:nvSpPr>
        <p:spPr>
          <a:xfrm>
            <a:off x="9499742" y="5462804"/>
            <a:ext cx="1526164" cy="853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>
                <a:cs typeface="Calibri" panose="020F0502020204030204"/>
              </a:rPr>
              <a:t>3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DCDAB15-8157-4F37-BF4B-6C4603F79469}"/>
              </a:ext>
            </a:extLst>
          </p:cNvPr>
          <p:cNvSpPr txBox="1"/>
          <p:nvPr/>
        </p:nvSpPr>
        <p:spPr>
          <a:xfrm>
            <a:off x="9649974" y="5586588"/>
            <a:ext cx="121700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Condiciones</a:t>
            </a:r>
            <a:endParaRPr lang="es-ES" sz="1600">
              <a:solidFill>
                <a:schemeClr val="bg1"/>
              </a:solidFill>
              <a:cs typeface="Calibri"/>
            </a:endParaRPr>
          </a:p>
          <a:p>
            <a:pPr algn="r"/>
            <a:r>
              <a:rPr lang="es-ES" sz="1600" b="1">
                <a:solidFill>
                  <a:schemeClr val="bg1"/>
                </a:solidFill>
                <a:cs typeface="Calibri"/>
              </a:rPr>
              <a:t>técnicas</a:t>
            </a:r>
          </a:p>
        </p:txBody>
      </p:sp>
      <p:pic>
        <p:nvPicPr>
          <p:cNvPr id="72" name="Imagen 7" descr="Icono&#10;&#10;Descripción generada automáticamente">
            <a:extLst>
              <a:ext uri="{FF2B5EF4-FFF2-40B4-BE49-F238E27FC236}">
                <a16:creationId xmlns:a16="http://schemas.microsoft.com/office/drawing/2014/main" id="{7B22FF7C-0A15-4FC3-80F9-72A6555370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6236" y="5276204"/>
            <a:ext cx="592031" cy="584776"/>
          </a:xfrm>
          <a:prstGeom prst="rect">
            <a:avLst/>
          </a:prstGeom>
        </p:spPr>
      </p:pic>
      <p:pic>
        <p:nvPicPr>
          <p:cNvPr id="73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3232E98E-82D1-40AD-90F5-1E1763E3DF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4421" y="5325143"/>
            <a:ext cx="887998" cy="460756"/>
          </a:xfrm>
          <a:prstGeom prst="rect">
            <a:avLst/>
          </a:prstGeom>
        </p:spPr>
      </p:pic>
      <p:pic>
        <p:nvPicPr>
          <p:cNvPr id="74" name="Imagen 9" descr="Icono&#10;&#10;Descripción generada automáticamente">
            <a:extLst>
              <a:ext uri="{FF2B5EF4-FFF2-40B4-BE49-F238E27FC236}">
                <a16:creationId xmlns:a16="http://schemas.microsoft.com/office/drawing/2014/main" id="{D639342F-A01F-4618-BC01-F60ACFFB04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68435" y="5317484"/>
            <a:ext cx="408297" cy="536302"/>
          </a:xfrm>
          <a:prstGeom prst="rect">
            <a:avLst/>
          </a:prstGeom>
        </p:spPr>
      </p:pic>
      <p:pic>
        <p:nvPicPr>
          <p:cNvPr id="75" name="Imagen 10" descr="Icono&#10;&#10;Descripción generada automáticamente">
            <a:extLst>
              <a:ext uri="{FF2B5EF4-FFF2-40B4-BE49-F238E27FC236}">
                <a16:creationId xmlns:a16="http://schemas.microsoft.com/office/drawing/2014/main" id="{97094D26-05A6-436F-9CB0-08858EED79D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355" t="14942" r="7059" b="13921"/>
          <a:stretch/>
        </p:blipFill>
        <p:spPr>
          <a:xfrm>
            <a:off x="8061424" y="5345457"/>
            <a:ext cx="606386" cy="534524"/>
          </a:xfrm>
          <a:prstGeom prst="rect">
            <a:avLst/>
          </a:prstGeom>
        </p:spPr>
      </p:pic>
      <p:pic>
        <p:nvPicPr>
          <p:cNvPr id="76" name="Imagen 16" descr="Icono&#10;&#10;Descripción generada automáticamente">
            <a:extLst>
              <a:ext uri="{FF2B5EF4-FFF2-40B4-BE49-F238E27FC236}">
                <a16:creationId xmlns:a16="http://schemas.microsoft.com/office/drawing/2014/main" id="{21AA1060-8CFD-45FE-99DA-239CB6B7163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476" r="-229" b="13462"/>
          <a:stretch/>
        </p:blipFill>
        <p:spPr>
          <a:xfrm>
            <a:off x="6504283" y="5896684"/>
            <a:ext cx="841031" cy="779076"/>
          </a:xfrm>
          <a:prstGeom prst="rect">
            <a:avLst/>
          </a:prstGeom>
          <a:ln>
            <a:noFill/>
          </a:ln>
        </p:spPr>
      </p:pic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0627986-8E19-46F6-BA29-6B778B616C52}"/>
              </a:ext>
            </a:extLst>
          </p:cNvPr>
          <p:cNvCxnSpPr/>
          <p:nvPr/>
        </p:nvCxnSpPr>
        <p:spPr>
          <a:xfrm flipV="1">
            <a:off x="5972509" y="4956522"/>
            <a:ext cx="4851324" cy="14377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23E2498-F94A-4AF8-A254-F946756CB9EB}"/>
              </a:ext>
            </a:extLst>
          </p:cNvPr>
          <p:cNvSpPr txBox="1"/>
          <p:nvPr/>
        </p:nvSpPr>
        <p:spPr>
          <a:xfrm>
            <a:off x="7436953" y="6023728"/>
            <a:ext cx="174169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1600" b="1"/>
              <a:t>Dar acceso a estos</a:t>
            </a:r>
            <a:endParaRPr lang="es-ES"/>
          </a:p>
          <a:p>
            <a:pPr algn="ctr"/>
            <a:r>
              <a:rPr lang="es-ES" sz="1600" b="1">
                <a:cs typeface="Calibri"/>
              </a:rPr>
              <a:t>elementos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DF2777B6-7A84-41CF-B269-5D7FB6A3107D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79" name="Título 1">
            <a:extLst>
              <a:ext uri="{FF2B5EF4-FFF2-40B4-BE49-F238E27FC236}">
                <a16:creationId xmlns:a16="http://schemas.microsoft.com/office/drawing/2014/main" id="{5C207BB6-5C76-4EE5-A078-6A49BFA90925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0ABF93AE-AD01-45F6-B8A9-99F6780D1113}"/>
              </a:ext>
            </a:extLst>
          </p:cNvPr>
          <p:cNvPicPr/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37" y="310288"/>
            <a:ext cx="1440000" cy="144000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47669"/>
            <a:ext cx="9786551" cy="63849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REGISTRO: TÉRMINOS DE USO/PRIVACIDAD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 DE RIESGOS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2FFC7B9-65D3-403A-A1C1-45659E50B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C70638E-7932-42FA-B7CB-0A91A1B758AD}"/>
              </a:ext>
            </a:extLst>
          </p:cNvPr>
          <p:cNvSpPr txBox="1"/>
          <p:nvPr/>
        </p:nvSpPr>
        <p:spPr>
          <a:xfrm>
            <a:off x="2483211" y="2482582"/>
            <a:ext cx="39160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/>
              <a:t>Edad mínima de consentimiento digital en España.</a:t>
            </a:r>
            <a:endParaRPr lang="es-ES" sz="2000">
              <a:cs typeface="Calibri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72B4A800-C700-4C04-9ACC-BE904BBB54B3}"/>
              </a:ext>
            </a:extLst>
          </p:cNvPr>
          <p:cNvSpPr/>
          <p:nvPr/>
        </p:nvSpPr>
        <p:spPr>
          <a:xfrm>
            <a:off x="1645689" y="2521697"/>
            <a:ext cx="648021" cy="6320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1400" b="1"/>
              <a:t>14+</a:t>
            </a:r>
          </a:p>
        </p:txBody>
      </p:sp>
      <p:pic>
        <p:nvPicPr>
          <p:cNvPr id="19" name="Imagen 9" descr="Texto&#10;&#10;Descripción generada automáticamente">
            <a:extLst>
              <a:ext uri="{FF2B5EF4-FFF2-40B4-BE49-F238E27FC236}">
                <a16:creationId xmlns:a16="http://schemas.microsoft.com/office/drawing/2014/main" id="{5C5CB434-3345-42B8-9604-AFB75C751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6" t="19608" r="7801" b="26141"/>
          <a:stretch/>
        </p:blipFill>
        <p:spPr>
          <a:xfrm>
            <a:off x="1609857" y="3469000"/>
            <a:ext cx="873022" cy="640332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F66AFF3D-2941-4A69-B0D2-A52C96CF9EF9}"/>
              </a:ext>
            </a:extLst>
          </p:cNvPr>
          <p:cNvSpPr txBox="1"/>
          <p:nvPr/>
        </p:nvSpPr>
        <p:spPr>
          <a:xfrm>
            <a:off x="2494747" y="3420001"/>
            <a:ext cx="37877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/>
              <a:t>Te envía publicidad, aunque</a:t>
            </a:r>
            <a:endParaRPr lang="es-ES" sz="2000">
              <a:solidFill>
                <a:srgbClr val="FF0000"/>
              </a:solidFill>
            </a:endParaRPr>
          </a:p>
          <a:p>
            <a:r>
              <a:rPr lang="es-ES" sz="2000" b="1">
                <a:solidFill>
                  <a:srgbClr val="FF0000"/>
                </a:solidFill>
              </a:rPr>
              <a:t>se le tiene que dar permiso.</a:t>
            </a:r>
            <a:endParaRPr lang="es-ES" sz="200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44" name="Imagen 10" descr="Texto, Pizarra&#10;&#10;Descripción generada automáticamente">
            <a:extLst>
              <a:ext uri="{FF2B5EF4-FFF2-40B4-BE49-F238E27FC236}">
                <a16:creationId xmlns:a16="http://schemas.microsoft.com/office/drawing/2014/main" id="{6C66ED32-A547-447E-8B06-12F3DB0B3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83" t="14724" r="13245" b="20245"/>
          <a:stretch/>
        </p:blipFill>
        <p:spPr>
          <a:xfrm>
            <a:off x="1592930" y="4356522"/>
            <a:ext cx="776823" cy="73468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C6F42C76-4AD8-4F41-9067-62CC44E5ACDF}"/>
              </a:ext>
            </a:extLst>
          </p:cNvPr>
          <p:cNvSpPr txBox="1"/>
          <p:nvPr/>
        </p:nvSpPr>
        <p:spPr>
          <a:xfrm>
            <a:off x="2505560" y="4345116"/>
            <a:ext cx="433203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/>
              <a:t>Eres el responsable de tu contenido. </a:t>
            </a:r>
            <a:endParaRPr lang="es-ES" sz="2000">
              <a:cs typeface="Calibri"/>
            </a:endParaRPr>
          </a:p>
          <a:p>
            <a:r>
              <a:rPr lang="es-ES" sz="2000" b="1"/>
              <a:t>Tienen la posibilidad de utilizarlo. </a:t>
            </a:r>
            <a:endParaRPr lang="es-ES" sz="2000">
              <a:cs typeface="Calibri"/>
            </a:endParaRPr>
          </a:p>
        </p:txBody>
      </p:sp>
      <p:pic>
        <p:nvPicPr>
          <p:cNvPr id="48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F0EFF69F-948A-4CAC-AD54-AF8E165CE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8273" y="5217615"/>
            <a:ext cx="906753" cy="89904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17DCCE75-BA3B-471C-A809-B9CFF5609A7C}"/>
              </a:ext>
            </a:extLst>
          </p:cNvPr>
          <p:cNvSpPr txBox="1"/>
          <p:nvPr/>
        </p:nvSpPr>
        <p:spPr>
          <a:xfrm>
            <a:off x="2510093" y="5309406"/>
            <a:ext cx="420977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="1"/>
              <a:t>Ofrece enlaces a otras empresas que te pueden sacar de la aplicación.</a:t>
            </a:r>
            <a:endParaRPr lang="es-ES" sz="2000">
              <a:cs typeface="Calibri"/>
            </a:endParaRPr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AA3CCE2C-91DC-4C56-964C-6F5AD2BFC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367" y="2484229"/>
            <a:ext cx="3558214" cy="3768371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CDD14F4C-D515-4745-BC9E-6D692081FA53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CC71FFAC-5725-4178-B72F-E2AC42F9DE70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C30B57E6-812B-405E-B029-E7F9BCB2DD98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30C2D302-CFC5-42A4-86CD-DDD904EDE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032" y="3354371"/>
            <a:ext cx="3533954" cy="350520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47669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JUGADORES/CONECTIVIDAD/INTERACCIÓN</a:t>
            </a:r>
            <a:endParaRPr lang="es-ES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4B04AB55-734C-421A-939F-E3E8921AA104}"/>
              </a:ext>
            </a:extLst>
          </p:cNvPr>
          <p:cNvSpPr txBox="1"/>
          <p:nvPr/>
        </p:nvSpPr>
        <p:spPr>
          <a:xfrm>
            <a:off x="6015294" y="413728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AC7B2-A0DC-439A-BE79-363191A86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51" y="2319161"/>
            <a:ext cx="301772" cy="3693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AB5E337-4CB4-4DD3-9058-15C28B4260DE}"/>
              </a:ext>
            </a:extLst>
          </p:cNvPr>
          <p:cNvSpPr txBox="1"/>
          <p:nvPr/>
        </p:nvSpPr>
        <p:spPr>
          <a:xfrm>
            <a:off x="2282841" y="2290190"/>
            <a:ext cx="823257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¿Tengo la posibilidad de conectarme desde cualquier lugar y en cualquier momento?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BBC3E90-3C9E-4305-9A60-E829575A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58" y="2894549"/>
            <a:ext cx="301772" cy="369333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CF1ED3A-A2F7-4496-96B5-715C5E7C7981}"/>
              </a:ext>
            </a:extLst>
          </p:cNvPr>
          <p:cNvSpPr txBox="1"/>
          <p:nvPr/>
        </p:nvSpPr>
        <p:spPr>
          <a:xfrm>
            <a:off x="2306167" y="2896680"/>
            <a:ext cx="825251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¿La acción del juego o de la aplicación es individual o está dentro de una comunidad?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645FCF75-7565-42E8-87C4-E3C27459F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89" y="3485488"/>
            <a:ext cx="301772" cy="36933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FC7035B8-A1F2-4435-9036-25DD84F9AF99}"/>
              </a:ext>
            </a:extLst>
          </p:cNvPr>
          <p:cNvSpPr txBox="1"/>
          <p:nvPr/>
        </p:nvSpPr>
        <p:spPr>
          <a:xfrm>
            <a:off x="2298391" y="3487619"/>
            <a:ext cx="81861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¿Puedo comunicarme con otros jugadores/participantes?, ¿Compartir experiencias?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9CDF3B8-2903-4EBB-B728-2FC5E8E6B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52" y="4060876"/>
            <a:ext cx="301772" cy="36933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6079E296-B79B-4357-B977-2BA8950FA2F9}"/>
              </a:ext>
            </a:extLst>
          </p:cNvPr>
          <p:cNvSpPr txBox="1"/>
          <p:nvPr/>
        </p:nvSpPr>
        <p:spPr>
          <a:xfrm>
            <a:off x="2310054" y="4063007"/>
            <a:ext cx="5510035" cy="369332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¿Cómo es la comunicación: chat, audio o videollamada?</a:t>
            </a:r>
            <a:endParaRPr lang="es-ES" b="1">
              <a:cs typeface="Calibri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FC49E854-FF6C-407A-B294-837CD2E96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76" y="4682917"/>
            <a:ext cx="301772" cy="369333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80587494-7A24-4BA2-9572-B961EC9B4F64}"/>
              </a:ext>
            </a:extLst>
          </p:cNvPr>
          <p:cNvSpPr txBox="1"/>
          <p:nvPr/>
        </p:nvSpPr>
        <p:spPr>
          <a:xfrm>
            <a:off x="2315885" y="4685048"/>
            <a:ext cx="4832285" cy="369332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¿Existe un moderador o reglas de comunicación?</a:t>
            </a:r>
            <a:endParaRPr lang="es-ES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C97C02C2-7910-41E4-9DEC-68BF9888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52" y="5295239"/>
            <a:ext cx="301772" cy="369333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877C2712-947B-4233-AD11-AACFEBF375C5}"/>
              </a:ext>
            </a:extLst>
          </p:cNvPr>
          <p:cNvSpPr txBox="1"/>
          <p:nvPr/>
        </p:nvSpPr>
        <p:spPr>
          <a:xfrm>
            <a:off x="2282840" y="5283762"/>
            <a:ext cx="4470968" cy="369332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¿Los perfiles de los participantes son fiables?</a:t>
            </a:r>
            <a:endParaRPr lang="es-ES"/>
          </a:p>
        </p:txBody>
      </p:sp>
      <p:pic>
        <p:nvPicPr>
          <p:cNvPr id="6" name="Imagen 7" descr="Icono&#10;&#10;Descripción generada automáticamente">
            <a:extLst>
              <a:ext uri="{FF2B5EF4-FFF2-40B4-BE49-F238E27FC236}">
                <a16:creationId xmlns:a16="http://schemas.microsoft.com/office/drawing/2014/main" id="{01B9AE3B-ABEB-4B91-85D1-5AE482383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73042" y="3985529"/>
            <a:ext cx="2820809" cy="2427658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C6CC869F-3C00-43D6-8068-741B30FB2D1A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033B5A55-CFAD-4F85-ADDD-5F2B4C285498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242B6047-C052-4D8B-B0D3-725411D9CF2C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7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5" descr="Icono&#10;&#10;Descripción generada automáticamente">
            <a:extLst>
              <a:ext uri="{FF2B5EF4-FFF2-40B4-BE49-F238E27FC236}">
                <a16:creationId xmlns:a16="http://schemas.microsoft.com/office/drawing/2014/main" id="{4FFB54DD-2EA2-4304-9E21-B06A2C8F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513" y="5489313"/>
            <a:ext cx="1195874" cy="129113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6" y="1547668"/>
            <a:ext cx="9349312" cy="2127545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CONECTIVIDAD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INTERACCIÓN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Elipse 40">
            <a:extLst>
              <a:ext uri="{FF2B5EF4-FFF2-40B4-BE49-F238E27FC236}">
                <a16:creationId xmlns:a16="http://schemas.microsoft.com/office/drawing/2014/main" id="{6DFED7F7-7F3B-4C15-B2FA-896218C5D0B0}"/>
              </a:ext>
            </a:extLst>
          </p:cNvPr>
          <p:cNvSpPr/>
          <p:nvPr/>
        </p:nvSpPr>
        <p:spPr>
          <a:xfrm>
            <a:off x="7598927" y="2133227"/>
            <a:ext cx="2503644" cy="24233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/>
              <a:t>Multiplataforma</a:t>
            </a:r>
            <a:endParaRPr lang="es-ES" b="1">
              <a:cs typeface="Calibri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7D24189-8A6D-4FBF-8DDA-8F4FC4AE38E5}"/>
              </a:ext>
            </a:extLst>
          </p:cNvPr>
          <p:cNvSpPr txBox="1"/>
          <p:nvPr/>
        </p:nvSpPr>
        <p:spPr>
          <a:xfrm>
            <a:off x="8925726" y="4593234"/>
            <a:ext cx="145103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250 millones </a:t>
            </a:r>
            <a:endParaRPr lang="es-ES"/>
          </a:p>
          <a:p>
            <a:r>
              <a:rPr lang="es-ES" b="1"/>
              <a:t> de usuarios</a:t>
            </a:r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F0EEFA6-11C4-494E-86CE-0F67622CC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73" y="1850930"/>
            <a:ext cx="1578402" cy="1438561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8F6075BA-87E0-453A-AF4E-EE9C1C199E95}"/>
              </a:ext>
            </a:extLst>
          </p:cNvPr>
          <p:cNvGrpSpPr/>
          <p:nvPr/>
        </p:nvGrpSpPr>
        <p:grpSpPr>
          <a:xfrm>
            <a:off x="2189286" y="3022142"/>
            <a:ext cx="2601223" cy="1557839"/>
            <a:chOff x="2163321" y="3378945"/>
            <a:chExt cx="2601223" cy="1557839"/>
          </a:xfrm>
        </p:grpSpPr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BD7C5FB7-FD0E-41DB-80BB-23013CFF5EA1}"/>
                </a:ext>
              </a:extLst>
            </p:cNvPr>
            <p:cNvSpPr txBox="1"/>
            <p:nvPr/>
          </p:nvSpPr>
          <p:spPr>
            <a:xfrm>
              <a:off x="2163321" y="4290453"/>
              <a:ext cx="2514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/>
                <a:t>Servidores/comunidades</a:t>
              </a:r>
            </a:p>
            <a:p>
              <a:pPr algn="ctr"/>
              <a:r>
                <a:rPr lang="es-ES"/>
                <a:t>a nivel mundial</a:t>
              </a:r>
            </a:p>
          </p:txBody>
        </p: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68EFDD9F-DA0E-4E0A-9CC1-8590AA3E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983" y="3378945"/>
              <a:ext cx="2595561" cy="976312"/>
            </a:xfrm>
            <a:prstGeom prst="rect">
              <a:avLst/>
            </a:prstGeom>
          </p:spPr>
        </p:pic>
      </p:grpSp>
      <p:sp>
        <p:nvSpPr>
          <p:cNvPr id="47" name="Elipse 46">
            <a:extLst>
              <a:ext uri="{FF2B5EF4-FFF2-40B4-BE49-F238E27FC236}">
                <a16:creationId xmlns:a16="http://schemas.microsoft.com/office/drawing/2014/main" id="{09ECA35B-6AB0-4C9C-A0C4-262BE6D80440}"/>
              </a:ext>
            </a:extLst>
          </p:cNvPr>
          <p:cNvSpPr/>
          <p:nvPr/>
        </p:nvSpPr>
        <p:spPr>
          <a:xfrm>
            <a:off x="5335296" y="1844241"/>
            <a:ext cx="1280071" cy="125285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Canales de chat</a:t>
            </a:r>
          </a:p>
          <a:p>
            <a:pPr algn="ctr"/>
            <a:r>
              <a:rPr lang="es-ES" sz="3200" b="1"/>
              <a:t>#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EFF1DEEA-8230-489D-9A07-D9714380AC04}"/>
              </a:ext>
            </a:extLst>
          </p:cNvPr>
          <p:cNvSpPr/>
          <p:nvPr/>
        </p:nvSpPr>
        <p:spPr>
          <a:xfrm>
            <a:off x="5649186" y="3186504"/>
            <a:ext cx="1280071" cy="125285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Chat </a:t>
            </a:r>
          </a:p>
          <a:p>
            <a:pPr algn="ctr"/>
            <a:r>
              <a:rPr lang="es-ES"/>
              <a:t>de voz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26C7C35E-A589-4B37-8C4F-EEF248D9AC2E}"/>
              </a:ext>
            </a:extLst>
          </p:cNvPr>
          <p:cNvSpPr/>
          <p:nvPr/>
        </p:nvSpPr>
        <p:spPr>
          <a:xfrm>
            <a:off x="5191679" y="4534955"/>
            <a:ext cx="2654077" cy="1252859"/>
          </a:xfrm>
          <a:prstGeom prst="ellipse">
            <a:avLst/>
          </a:prstGeom>
          <a:solidFill>
            <a:srgbClr val="842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Videoconferencia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11872F4B-2ACD-41A2-BE65-2F682F72E650}"/>
              </a:ext>
            </a:extLst>
          </p:cNvPr>
          <p:cNvSpPr/>
          <p:nvPr/>
        </p:nvSpPr>
        <p:spPr>
          <a:xfrm>
            <a:off x="3401217" y="5232198"/>
            <a:ext cx="1875382" cy="12354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Invitaciones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63525FC2-CB9C-465A-9517-6012C1F2DB5D}"/>
              </a:ext>
            </a:extLst>
          </p:cNvPr>
          <p:cNvSpPr/>
          <p:nvPr/>
        </p:nvSpPr>
        <p:spPr>
          <a:xfrm>
            <a:off x="1456827" y="5238967"/>
            <a:ext cx="1839664" cy="12155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Anonimato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BA11BA5C-07B6-4C92-8795-6DB527253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02" y="2608377"/>
            <a:ext cx="710072" cy="55447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247061D6-1114-4E83-9442-ADBFB566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6258">
            <a:off x="5088919" y="3535693"/>
            <a:ext cx="710072" cy="554479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EAD13CED-7C63-4FC6-BB14-2F861569B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2206">
            <a:off x="4811956" y="4443925"/>
            <a:ext cx="710072" cy="554479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2903C0D-9009-471C-8619-DC67DB077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6470">
            <a:off x="3727441" y="4790191"/>
            <a:ext cx="710072" cy="55447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198667FC-70AC-46B8-92DF-A4FBE49A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2934">
            <a:off x="2315397" y="4884146"/>
            <a:ext cx="710072" cy="55447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1104956-B232-4922-BF9A-724CFA9EF0F0}"/>
              </a:ext>
            </a:extLst>
          </p:cNvPr>
          <p:cNvGrpSpPr/>
          <p:nvPr/>
        </p:nvGrpSpPr>
        <p:grpSpPr>
          <a:xfrm flipH="1">
            <a:off x="8872928" y="4587243"/>
            <a:ext cx="1525830" cy="633857"/>
            <a:chOff x="7800230" y="4777744"/>
            <a:chExt cx="3013544" cy="443358"/>
          </a:xfrm>
        </p:grpSpPr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71201416-A907-49A3-964C-A52366AEBB6A}"/>
                </a:ext>
              </a:extLst>
            </p:cNvPr>
            <p:cNvCxnSpPr/>
            <p:nvPr/>
          </p:nvCxnSpPr>
          <p:spPr>
            <a:xfrm>
              <a:off x="10813774" y="4777744"/>
              <a:ext cx="0" cy="443358"/>
            </a:xfrm>
            <a:prstGeom prst="line">
              <a:avLst/>
            </a:prstGeom>
            <a:ln w="508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D3C652AA-FD8C-47E1-A9AD-3BAD913D6F1B}"/>
                </a:ext>
              </a:extLst>
            </p:cNvPr>
            <p:cNvCxnSpPr/>
            <p:nvPr/>
          </p:nvCxnSpPr>
          <p:spPr>
            <a:xfrm flipH="1">
              <a:off x="7800230" y="5221102"/>
              <a:ext cx="3013544" cy="0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57" name="Imagen 56">
            <a:extLst>
              <a:ext uri="{FF2B5EF4-FFF2-40B4-BE49-F238E27FC236}">
                <a16:creationId xmlns:a16="http://schemas.microsoft.com/office/drawing/2014/main" id="{AAB97C58-0281-45B7-8954-ADF6C1FD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2603C891-E85A-4A57-B15D-658E71487451}"/>
              </a:ext>
            </a:extLst>
          </p:cNvPr>
          <p:cNvSpPr txBox="1"/>
          <p:nvPr/>
        </p:nvSpPr>
        <p:spPr>
          <a:xfrm>
            <a:off x="7716010" y="5681879"/>
            <a:ext cx="1582228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ES" b="1"/>
              <a:t>Perfiles de los</a:t>
            </a:r>
            <a:endParaRPr lang="es-ES"/>
          </a:p>
          <a:p>
            <a:r>
              <a:rPr lang="es-ES" b="1"/>
              <a:t> participantes </a:t>
            </a:r>
            <a:endParaRPr lang="es-ES">
              <a:cs typeface="Calibri"/>
            </a:endParaRPr>
          </a:p>
          <a:p>
            <a:r>
              <a:rPr lang="es-ES" b="1"/>
              <a:t>no verificados</a:t>
            </a:r>
            <a:endParaRPr lang="es-ES">
              <a:cs typeface="Calibri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0DAB6837-4048-47C8-A471-9D8227487852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1835B4F0-B80D-427C-9F27-A1114BB17B52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866FD3E6-F269-429B-9A33-AE6BC947E76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73421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TIPOLOGÍA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Imagen 6" descr="Aplicación, Icono&#10;&#10;Descripción generada automáticamente">
            <a:extLst>
              <a:ext uri="{FF2B5EF4-FFF2-40B4-BE49-F238E27FC236}">
                <a16:creationId xmlns:a16="http://schemas.microsoft.com/office/drawing/2014/main" id="{5EBE2A53-9868-4F14-B532-60ABCF86E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30" b="670"/>
          <a:stretch/>
        </p:blipFill>
        <p:spPr>
          <a:xfrm>
            <a:off x="1663544" y="2362160"/>
            <a:ext cx="1793447" cy="2700258"/>
          </a:xfrm>
          <a:prstGeom prst="rect">
            <a:avLst/>
          </a:prstGeom>
        </p:spPr>
      </p:pic>
      <p:pic>
        <p:nvPicPr>
          <p:cNvPr id="64" name="Imagen 7" descr="Logotipo&#10;&#10;Descripción generada automáticamente">
            <a:extLst>
              <a:ext uri="{FF2B5EF4-FFF2-40B4-BE49-F238E27FC236}">
                <a16:creationId xmlns:a16="http://schemas.microsoft.com/office/drawing/2014/main" id="{3FCF7723-90B8-4EFF-B0F2-2E534823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949" y="3511787"/>
            <a:ext cx="2413109" cy="2441684"/>
          </a:xfrm>
          <a:prstGeom prst="rect">
            <a:avLst/>
          </a:prstGeom>
        </p:spPr>
      </p:pic>
      <p:pic>
        <p:nvPicPr>
          <p:cNvPr id="65" name="Imagen 8" descr="Logotipo&#10;&#10;Descripción generada automáticamente">
            <a:extLst>
              <a:ext uri="{FF2B5EF4-FFF2-40B4-BE49-F238E27FC236}">
                <a16:creationId xmlns:a16="http://schemas.microsoft.com/office/drawing/2014/main" id="{BC977F47-3073-40E6-B1AF-E933CD006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4" y="4977180"/>
            <a:ext cx="4543096" cy="1729017"/>
          </a:xfrm>
          <a:prstGeom prst="rect">
            <a:avLst/>
          </a:prstGeom>
        </p:spPr>
      </p:pic>
      <p:sp>
        <p:nvSpPr>
          <p:cNvPr id="66" name="Bocadillo: rectángulo con esquinas redondeadas 65">
            <a:extLst>
              <a:ext uri="{FF2B5EF4-FFF2-40B4-BE49-F238E27FC236}">
                <a16:creationId xmlns:a16="http://schemas.microsoft.com/office/drawing/2014/main" id="{EEA1DB8D-61CB-4540-8342-2B762194876D}"/>
              </a:ext>
            </a:extLst>
          </p:cNvPr>
          <p:cNvSpPr/>
          <p:nvPr/>
        </p:nvSpPr>
        <p:spPr>
          <a:xfrm>
            <a:off x="5118444" y="1859231"/>
            <a:ext cx="1950610" cy="146053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Aparentemente gratuitos: tienen suscripciones o algunas compras integradas</a:t>
            </a:r>
          </a:p>
        </p:txBody>
      </p:sp>
      <p:sp>
        <p:nvSpPr>
          <p:cNvPr id="67" name="Bocadillo: rectángulo 66">
            <a:extLst>
              <a:ext uri="{FF2B5EF4-FFF2-40B4-BE49-F238E27FC236}">
                <a16:creationId xmlns:a16="http://schemas.microsoft.com/office/drawing/2014/main" id="{27C444A9-A956-48F8-8C5C-6A0DF79225D3}"/>
              </a:ext>
            </a:extLst>
          </p:cNvPr>
          <p:cNvSpPr/>
          <p:nvPr/>
        </p:nvSpPr>
        <p:spPr>
          <a:xfrm>
            <a:off x="6875576" y="3993412"/>
            <a:ext cx="2014043" cy="74631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Es igual que los Free </a:t>
            </a:r>
            <a:r>
              <a:rPr lang="es-ES" err="1">
                <a:cs typeface="Calibri"/>
              </a:rPr>
              <a:t>to</a:t>
            </a:r>
            <a:r>
              <a:rPr lang="es-ES">
                <a:cs typeface="Calibri"/>
              </a:rPr>
              <a:t> Play</a:t>
            </a:r>
            <a:endParaRPr lang="es-ES"/>
          </a:p>
        </p:txBody>
      </p:sp>
      <p:pic>
        <p:nvPicPr>
          <p:cNvPr id="68" name="Imagen 6" descr="Aplicación, Icono&#10;&#10;Descripción generada automáticamente">
            <a:extLst>
              <a:ext uri="{FF2B5EF4-FFF2-40B4-BE49-F238E27FC236}">
                <a16:creationId xmlns:a16="http://schemas.microsoft.com/office/drawing/2014/main" id="{268C921E-7D44-4A4B-A000-0929D9483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152" y="2937141"/>
            <a:ext cx="1665889" cy="1242849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3344BD5A-7A45-4E05-B438-98609A120B64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BBAEA1CB-5536-443C-86A9-A3CADA495B9D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5D1D3678-8971-4A1A-84FD-A6C62FDFFCC9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73421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TIPOLOGÍA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Imagen 8" descr="Logotipo&#10;&#10;Descripción generada automáticamente">
            <a:extLst>
              <a:ext uri="{FF2B5EF4-FFF2-40B4-BE49-F238E27FC236}">
                <a16:creationId xmlns:a16="http://schemas.microsoft.com/office/drawing/2014/main" id="{BC977F47-3073-40E6-B1AF-E933CD00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60000">
            <a:off x="4258889" y="2594849"/>
            <a:ext cx="4543096" cy="172901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69157A2-4EF0-4520-B11C-11B56F11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pic>
        <p:nvPicPr>
          <p:cNvPr id="42" name="Imagen 6" descr="Aplicación, Icono&#10;&#10;Descripción generada automáticamente">
            <a:extLst>
              <a:ext uri="{FF2B5EF4-FFF2-40B4-BE49-F238E27FC236}">
                <a16:creationId xmlns:a16="http://schemas.microsoft.com/office/drawing/2014/main" id="{EA4D9741-EF55-4E47-AAF8-203B02A67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108" y="3459883"/>
            <a:ext cx="3592707" cy="2674674"/>
          </a:xfrm>
          <a:prstGeom prst="rect">
            <a:avLst/>
          </a:prstGeom>
        </p:spPr>
      </p:pic>
      <p:pic>
        <p:nvPicPr>
          <p:cNvPr id="3" name="Imagen 3" descr="Imagen que contiene interior, tabla, pequeño, oscuro&#10;&#10;Descripción generada automáticamente">
            <a:extLst>
              <a:ext uri="{FF2B5EF4-FFF2-40B4-BE49-F238E27FC236}">
                <a16:creationId xmlns:a16="http://schemas.microsoft.com/office/drawing/2014/main" id="{AA2FBD12-61B8-45BD-95BE-CD52F456C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25" y="2776627"/>
            <a:ext cx="3723735" cy="4669047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F794A5F5-61EB-48F3-91B4-BD78D5BD1B24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96223D5-D0C0-4A1A-B91F-1945E288B33C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D8E5AEB-F1AC-4E63-B73D-230693C136FF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8E8D720F-101A-4863-AE6C-9FD04F7D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31" y="4592485"/>
            <a:ext cx="3395595" cy="2263731"/>
          </a:xfrm>
          <a:prstGeom prst="rect">
            <a:avLst/>
          </a:prstGeom>
        </p:spPr>
      </p:pic>
      <p:pic>
        <p:nvPicPr>
          <p:cNvPr id="7" name="Imagen 6" descr="Texto, Forma, Flecha&#10;&#10;Descripción generada automáticamente">
            <a:extLst>
              <a:ext uri="{FF2B5EF4-FFF2-40B4-BE49-F238E27FC236}">
                <a16:creationId xmlns:a16="http://schemas.microsoft.com/office/drawing/2014/main" id="{F011543B-F4C4-4B3D-A4DC-CD3D74B4A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609069" y="1599617"/>
            <a:ext cx="4151521" cy="2196094"/>
          </a:xfrm>
          <a:prstGeom prst="rect">
            <a:avLst/>
          </a:prstGeom>
        </p:spPr>
      </p:pic>
      <p:pic>
        <p:nvPicPr>
          <p:cNvPr id="9" name="Imagen 8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FBC11857-83E7-490D-9FB7-E9009605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2" y="2696808"/>
            <a:ext cx="2340759" cy="258362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6" y="1547669"/>
            <a:ext cx="9969216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VINCULACIÓN EXPERIENCIA</a:t>
            </a:r>
            <a:endParaRPr lang="es-ES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Bocadillo: rectángulo con esquinas redondeadas 41">
            <a:extLst>
              <a:ext uri="{FF2B5EF4-FFF2-40B4-BE49-F238E27FC236}">
                <a16:creationId xmlns:a16="http://schemas.microsoft.com/office/drawing/2014/main" id="{F364D857-082C-4451-BFF6-F65143C62219}"/>
              </a:ext>
            </a:extLst>
          </p:cNvPr>
          <p:cNvSpPr/>
          <p:nvPr/>
        </p:nvSpPr>
        <p:spPr>
          <a:xfrm>
            <a:off x="2500059" y="2424672"/>
            <a:ext cx="1950610" cy="693208"/>
          </a:xfrm>
          <a:prstGeom prst="wedgeRoundRectCallout">
            <a:avLst>
              <a:gd name="adj1" fmla="val 57077"/>
              <a:gd name="adj2" fmla="val -229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FIDELIZACIÓN</a:t>
            </a:r>
          </a:p>
        </p:txBody>
      </p:sp>
      <p:sp>
        <p:nvSpPr>
          <p:cNvPr id="43" name="Bocadillo: rectángulo con esquinas redondeadas 42">
            <a:extLst>
              <a:ext uri="{FF2B5EF4-FFF2-40B4-BE49-F238E27FC236}">
                <a16:creationId xmlns:a16="http://schemas.microsoft.com/office/drawing/2014/main" id="{28E41F5C-3AFE-435A-AE54-597CAAB2B605}"/>
              </a:ext>
            </a:extLst>
          </p:cNvPr>
          <p:cNvSpPr/>
          <p:nvPr/>
        </p:nvSpPr>
        <p:spPr>
          <a:xfrm>
            <a:off x="4087692" y="4592484"/>
            <a:ext cx="1602316" cy="553785"/>
          </a:xfrm>
          <a:prstGeom prst="wedgeRoundRectCallout">
            <a:avLst>
              <a:gd name="adj1" fmla="val 25384"/>
              <a:gd name="adj2" fmla="val 75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MOTIVACIÓN</a:t>
            </a:r>
          </a:p>
        </p:txBody>
      </p:sp>
      <p:sp>
        <p:nvSpPr>
          <p:cNvPr id="45" name="Bocadillo: rectángulo con esquinas redondeadas 44">
            <a:extLst>
              <a:ext uri="{FF2B5EF4-FFF2-40B4-BE49-F238E27FC236}">
                <a16:creationId xmlns:a16="http://schemas.microsoft.com/office/drawing/2014/main" id="{F4A10C30-CA95-4113-92D6-52A8BEA4CA81}"/>
              </a:ext>
            </a:extLst>
          </p:cNvPr>
          <p:cNvSpPr/>
          <p:nvPr/>
        </p:nvSpPr>
        <p:spPr>
          <a:xfrm>
            <a:off x="9333727" y="1925941"/>
            <a:ext cx="1950610" cy="693208"/>
          </a:xfrm>
          <a:prstGeom prst="wedgeRoundRectCallout">
            <a:avLst>
              <a:gd name="adj1" fmla="val -20833"/>
              <a:gd name="adj2" fmla="val 773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COMUNIDAD</a:t>
            </a:r>
          </a:p>
          <a:p>
            <a:pPr algn="ctr"/>
            <a:r>
              <a:rPr lang="es-ES">
                <a:cs typeface="Calibri"/>
              </a:rPr>
              <a:t>USUARIOS</a:t>
            </a:r>
          </a:p>
        </p:txBody>
      </p:sp>
      <p:pic>
        <p:nvPicPr>
          <p:cNvPr id="17" name="Imagen 16" descr="Pantalla de computadora con letras&#10;&#10;Descripción generada automáticamente con confianza baja">
            <a:extLst>
              <a:ext uri="{FF2B5EF4-FFF2-40B4-BE49-F238E27FC236}">
                <a16:creationId xmlns:a16="http://schemas.microsoft.com/office/drawing/2014/main" id="{78C8E150-D671-427D-B254-08BDF61935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A6475"/>
              </a:clrFrom>
              <a:clrTo>
                <a:srgbClr val="4A64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9" y="4573988"/>
            <a:ext cx="3086104" cy="2057403"/>
          </a:xfrm>
          <a:prstGeom prst="rect">
            <a:avLst/>
          </a:prstGeom>
        </p:spPr>
      </p:pic>
      <p:sp>
        <p:nvSpPr>
          <p:cNvPr id="44" name="Bocadillo: rectángulo con esquinas redondeadas 43">
            <a:extLst>
              <a:ext uri="{FF2B5EF4-FFF2-40B4-BE49-F238E27FC236}">
                <a16:creationId xmlns:a16="http://schemas.microsoft.com/office/drawing/2014/main" id="{6A501917-4A49-4965-AED2-7CCEE335FE1D}"/>
              </a:ext>
            </a:extLst>
          </p:cNvPr>
          <p:cNvSpPr/>
          <p:nvPr/>
        </p:nvSpPr>
        <p:spPr>
          <a:xfrm>
            <a:off x="1686297" y="3734097"/>
            <a:ext cx="1801840" cy="693208"/>
          </a:xfrm>
          <a:prstGeom prst="wedgeRoundRectCallout">
            <a:avLst>
              <a:gd name="adj1" fmla="val 20617"/>
              <a:gd name="adj2" fmla="val 736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ACTUALIZACIÓN VERSIONES</a:t>
            </a:r>
          </a:p>
        </p:txBody>
      </p:sp>
      <p:pic>
        <p:nvPicPr>
          <p:cNvPr id="46" name="Imagen 45" descr="Icono&#10;&#10;Descripción generada automáticamente">
            <a:extLst>
              <a:ext uri="{FF2B5EF4-FFF2-40B4-BE49-F238E27FC236}">
                <a16:creationId xmlns:a16="http://schemas.microsoft.com/office/drawing/2014/main" id="{2525F0D6-2574-4D57-AF6F-30C802DDE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23" y="4652347"/>
            <a:ext cx="1058270" cy="1058270"/>
          </a:xfrm>
          <a:prstGeom prst="rect">
            <a:avLst/>
          </a:prstGeom>
        </p:spPr>
      </p:pic>
      <p:pic>
        <p:nvPicPr>
          <p:cNvPr id="48" name="Imagen 47" descr="Icono&#10;&#10;Descripción generada automáticamente">
            <a:extLst>
              <a:ext uri="{FF2B5EF4-FFF2-40B4-BE49-F238E27FC236}">
                <a16:creationId xmlns:a16="http://schemas.microsoft.com/office/drawing/2014/main" id="{7F0A0EE6-0E0C-4D9D-BF60-8EA4A2722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10" y="5678815"/>
            <a:ext cx="1020269" cy="991574"/>
          </a:xfrm>
          <a:prstGeom prst="rect">
            <a:avLst/>
          </a:prstGeom>
        </p:spPr>
      </p:pic>
      <p:sp>
        <p:nvSpPr>
          <p:cNvPr id="52" name="Bocadillo: rectángulo con esquinas redondeadas 51">
            <a:extLst>
              <a:ext uri="{FF2B5EF4-FFF2-40B4-BE49-F238E27FC236}">
                <a16:creationId xmlns:a16="http://schemas.microsoft.com/office/drawing/2014/main" id="{EBE0D8F0-2F90-45AE-9FDE-DD276A7A916D}"/>
              </a:ext>
            </a:extLst>
          </p:cNvPr>
          <p:cNvSpPr/>
          <p:nvPr/>
        </p:nvSpPr>
        <p:spPr>
          <a:xfrm>
            <a:off x="9933481" y="5366104"/>
            <a:ext cx="1092425" cy="511262"/>
          </a:xfrm>
          <a:prstGeom prst="wedgeRoundRectCallout">
            <a:avLst>
              <a:gd name="adj1" fmla="val -70110"/>
              <a:gd name="adj2" fmla="val 394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TRUCOS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1B6E8FE2-2BAC-414E-ABAE-25C82170C295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A91C4F07-D192-4A88-9539-24E3FB9437B2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3F85DF3C-B598-47E2-AC42-4BD670A9CCC9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9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2B6786F7-7DE0-4072-8086-FEB6642F3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98" y="2186457"/>
            <a:ext cx="3667361" cy="5209320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6" y="1573427"/>
            <a:ext cx="6342068" cy="4176590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PLAN DE SEGURIDAD Y CONFIANZA DIGITAL.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DISPOSITIVOS.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HERRAMIENTAS.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ANÁLISIS DE RIESGOS.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PAUTAS DE AYUDA.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RUEGOS Y PREGUNTAS.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PSCD - ALUMNADO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DC1010B9-01A5-44F3-90F9-9FE4DEC3B784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590FAE48-05BE-4062-9DAD-1A910C97FA5C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6F354000-2AD4-40CF-BB87-E8191FB58C5A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626492BC-6876-4CA7-A189-F4A7839D8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2492D6-1808-401C-B3C9-4DB8C53A0689}"/>
              </a:ext>
            </a:extLst>
          </p:cNvPr>
          <p:cNvSpPr txBox="1"/>
          <p:nvPr/>
        </p:nvSpPr>
        <p:spPr>
          <a:xfrm>
            <a:off x="5250458" y="2450761"/>
            <a:ext cx="723744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/>
              <a:t>Sensación de pertenencia a una gran comunidad </a:t>
            </a:r>
            <a:endParaRPr lang="es-ES"/>
          </a:p>
          <a:p>
            <a:r>
              <a:rPr lang="es-ES" sz="2000" b="1"/>
              <a:t>de usuarios con los mismos intereses.</a:t>
            </a:r>
            <a:endParaRPr lang="es-ES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254F807-8149-4EA6-949D-AEFE58D96DC8}"/>
              </a:ext>
            </a:extLst>
          </p:cNvPr>
          <p:cNvSpPr txBox="1"/>
          <p:nvPr/>
        </p:nvSpPr>
        <p:spPr>
          <a:xfrm>
            <a:off x="5251669" y="3434361"/>
            <a:ext cx="67709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>
                <a:cs typeface="Calibri"/>
              </a:rPr>
              <a:t>Eventos masivos de presentación de novedades y lanzamientos de nuevos productos con oferta de</a:t>
            </a:r>
            <a:endParaRPr lang="es-ES"/>
          </a:p>
          <a:p>
            <a:r>
              <a:rPr lang="es-ES" sz="2000" b="1">
                <a:cs typeface="Calibri"/>
              </a:rPr>
              <a:t> pruebas y muestras gratuitas.</a:t>
            </a:r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E101DB3-2BA0-4423-8806-C702670C1D85}"/>
              </a:ext>
            </a:extLst>
          </p:cNvPr>
          <p:cNvSpPr txBox="1"/>
          <p:nvPr/>
        </p:nvSpPr>
        <p:spPr>
          <a:xfrm>
            <a:off x="3933755" y="4802741"/>
            <a:ext cx="45062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>
                <a:cs typeface="Calibri"/>
              </a:rPr>
              <a:t>Sorteos entre los participantes</a:t>
            </a:r>
            <a:endParaRPr lang="es-ES">
              <a:cs typeface="Calibri"/>
            </a:endParaRPr>
          </a:p>
          <a:p>
            <a:r>
              <a:rPr lang="es-ES" sz="2000" b="1">
                <a:cs typeface="Calibri"/>
              </a:rPr>
              <a:t>y recompensas en </a:t>
            </a:r>
            <a:r>
              <a:rPr lang="es-ES" sz="2000" b="1" i="1">
                <a:cs typeface="Calibri"/>
              </a:rPr>
              <a:t>Bitcoins</a:t>
            </a:r>
            <a:r>
              <a:rPr lang="es-ES" sz="2000" b="1">
                <a:cs typeface="Calibri"/>
              </a:rPr>
              <a:t>.</a:t>
            </a:r>
            <a:endParaRPr lang="es-ES" b="1">
              <a:cs typeface="Calibri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A64FF42-D0E9-46B4-A16A-90F6D54F5475}"/>
              </a:ext>
            </a:extLst>
          </p:cNvPr>
          <p:cNvSpPr txBox="1"/>
          <p:nvPr/>
        </p:nvSpPr>
        <p:spPr>
          <a:xfrm>
            <a:off x="3929868" y="5609963"/>
            <a:ext cx="61255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b="1">
                <a:cs typeface="Calibri"/>
              </a:rPr>
              <a:t>Trucos y complementos en las </a:t>
            </a:r>
            <a:endParaRPr lang="es-ES"/>
          </a:p>
          <a:p>
            <a:r>
              <a:rPr lang="es-ES" sz="2000" b="1">
                <a:cs typeface="Calibri"/>
              </a:rPr>
              <a:t>comunidades de juego.</a:t>
            </a:r>
            <a:endParaRPr lang="es-ES"/>
          </a:p>
        </p:txBody>
      </p:sp>
      <p:pic>
        <p:nvPicPr>
          <p:cNvPr id="6" name="Imagen 6" descr="Captura de pantalla de un video juego&#10;&#10;Descripción generada automáticamente">
            <a:extLst>
              <a:ext uri="{FF2B5EF4-FFF2-40B4-BE49-F238E27FC236}">
                <a16:creationId xmlns:a16="http://schemas.microsoft.com/office/drawing/2014/main" id="{E4F1AA1F-FBB3-468E-BD2F-7102A3D0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25065" r="40476" b="23009"/>
          <a:stretch/>
        </p:blipFill>
        <p:spPr>
          <a:xfrm>
            <a:off x="1602094" y="2473882"/>
            <a:ext cx="3073705" cy="1625499"/>
          </a:xfrm>
          <a:prstGeom prst="rect">
            <a:avLst/>
          </a:prstGeom>
        </p:spPr>
      </p:pic>
      <p:pic>
        <p:nvPicPr>
          <p:cNvPr id="7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E156805-070B-4E8C-98E7-7F10FD1C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839" y="4941553"/>
            <a:ext cx="3090233" cy="13500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C9BF11-D3C3-4D18-BC11-77D478EB9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2" y="2487079"/>
            <a:ext cx="301772" cy="36933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491E9D2-0CD4-4117-8789-45771C039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2" y="3469140"/>
            <a:ext cx="301772" cy="36933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1F82EE8-11FC-4D6D-BCF3-F0F1DF21E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89" y="4830440"/>
            <a:ext cx="301772" cy="36933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B9E13D2-9F4B-4E00-8639-C157B7342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05" y="5641148"/>
            <a:ext cx="301772" cy="369333"/>
          </a:xfrm>
          <a:prstGeom prst="rect">
            <a:avLst/>
          </a:prstGeom>
        </p:spPr>
      </p:pic>
      <p:pic>
        <p:nvPicPr>
          <p:cNvPr id="8" name="Imagen 8" descr="Forma&#10;&#10;Descripción generada automáticamente">
            <a:extLst>
              <a:ext uri="{FF2B5EF4-FFF2-40B4-BE49-F238E27FC236}">
                <a16:creationId xmlns:a16="http://schemas.microsoft.com/office/drawing/2014/main" id="{B0E9E368-81F6-4E9D-9693-9EC5809B0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87" y="4937222"/>
            <a:ext cx="992847" cy="1375874"/>
          </a:xfrm>
          <a:prstGeom prst="rect">
            <a:avLst/>
          </a:prstGeom>
        </p:spPr>
      </p:pic>
      <p:pic>
        <p:nvPicPr>
          <p:cNvPr id="9" name="Imagen 11" descr="Imagen que contiene firmar, reloj, calle, parada&#10;&#10;Descripción generada automáticamente">
            <a:extLst>
              <a:ext uri="{FF2B5EF4-FFF2-40B4-BE49-F238E27FC236}">
                <a16:creationId xmlns:a16="http://schemas.microsoft.com/office/drawing/2014/main" id="{18E7865A-9983-4050-99A9-2BDA3F0D2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170" y="4360716"/>
            <a:ext cx="1069522" cy="109320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BAD44AA-330A-4413-AE42-B1EDA5161277}"/>
              </a:ext>
            </a:extLst>
          </p:cNvPr>
          <p:cNvGrpSpPr/>
          <p:nvPr/>
        </p:nvGrpSpPr>
        <p:grpSpPr>
          <a:xfrm>
            <a:off x="11105321" y="3179048"/>
            <a:ext cx="1001543" cy="3599814"/>
            <a:chOff x="10983521" y="2093847"/>
            <a:chExt cx="1004375" cy="3918466"/>
          </a:xfrm>
        </p:grpSpPr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2469F978-D314-4E13-B0EE-335DBD7885DB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BDD9546-2317-41F2-AB4A-F038F4E623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D5A6EB9F-BC1C-40CC-80EC-A1E65843EDD8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2916F413-FDE1-4F61-AD29-CE3811CB7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BA0D5381-FFF0-4786-9617-07159C6487B0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E20765B1-41FF-47FD-AF92-3A67057F2DDA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A01456F2-E46B-43BF-8784-4AE0D8DD6220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riángulo isósceles 56">
              <a:extLst>
                <a:ext uri="{FF2B5EF4-FFF2-40B4-BE49-F238E27FC236}">
                  <a16:creationId xmlns:a16="http://schemas.microsoft.com/office/drawing/2014/main" id="{0728B92F-F7BE-47FA-9847-1FA0304B9F2F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Triángulo isósceles 57">
              <a:extLst>
                <a:ext uri="{FF2B5EF4-FFF2-40B4-BE49-F238E27FC236}">
                  <a16:creationId xmlns:a16="http://schemas.microsoft.com/office/drawing/2014/main" id="{36499B60-5F4E-4FBB-ACFF-49834188CCED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Diagrama de flujo: conector 58">
              <a:extLst>
                <a:ext uri="{FF2B5EF4-FFF2-40B4-BE49-F238E27FC236}">
                  <a16:creationId xmlns:a16="http://schemas.microsoft.com/office/drawing/2014/main" id="{6CCF620B-7CE4-4124-9F42-C990AD659081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Diagrama de flujo: conector 59">
              <a:extLst>
                <a:ext uri="{FF2B5EF4-FFF2-40B4-BE49-F238E27FC236}">
                  <a16:creationId xmlns:a16="http://schemas.microsoft.com/office/drawing/2014/main" id="{37AD1CFA-ED02-42C3-9973-36CB82243B49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Diagrama de flujo: conector 60">
              <a:extLst>
                <a:ext uri="{FF2B5EF4-FFF2-40B4-BE49-F238E27FC236}">
                  <a16:creationId xmlns:a16="http://schemas.microsoft.com/office/drawing/2014/main" id="{F9C23D03-2F1E-487F-A176-4904DA3BD44C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Diagrama de flujo: conector 61">
              <a:extLst>
                <a:ext uri="{FF2B5EF4-FFF2-40B4-BE49-F238E27FC236}">
                  <a16:creationId xmlns:a16="http://schemas.microsoft.com/office/drawing/2014/main" id="{4496A130-D0DA-47EF-AED0-1270AE505E03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Diagrama de flujo: conector 62">
              <a:extLst>
                <a:ext uri="{FF2B5EF4-FFF2-40B4-BE49-F238E27FC236}">
                  <a16:creationId xmlns:a16="http://schemas.microsoft.com/office/drawing/2014/main" id="{F9DA7F2A-DE1C-40CC-9BE8-59BF8377C9AD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Diagrama de flujo: conector 63">
              <a:extLst>
                <a:ext uri="{FF2B5EF4-FFF2-40B4-BE49-F238E27FC236}">
                  <a16:creationId xmlns:a16="http://schemas.microsoft.com/office/drawing/2014/main" id="{10EFBE7C-ADB9-4870-94DF-0C5184422562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Diagrama de flujo: conector 64">
              <a:extLst>
                <a:ext uri="{FF2B5EF4-FFF2-40B4-BE49-F238E27FC236}">
                  <a16:creationId xmlns:a16="http://schemas.microsoft.com/office/drawing/2014/main" id="{1A96913B-CC1F-4C06-B179-D6FB7B4A6542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Diagrama de flujo: conector 65">
              <a:extLst>
                <a:ext uri="{FF2B5EF4-FFF2-40B4-BE49-F238E27FC236}">
                  <a16:creationId xmlns:a16="http://schemas.microsoft.com/office/drawing/2014/main" id="{39B8EF17-EF53-4F24-932A-2A91C36891F4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Rectángulo: esquinas superiores redondeadas 66">
              <a:extLst>
                <a:ext uri="{FF2B5EF4-FFF2-40B4-BE49-F238E27FC236}">
                  <a16:creationId xmlns:a16="http://schemas.microsoft.com/office/drawing/2014/main" id="{6086D965-585F-4F9A-8272-22B5B48103C4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Diagrama de flujo: conector 67">
              <a:extLst>
                <a:ext uri="{FF2B5EF4-FFF2-40B4-BE49-F238E27FC236}">
                  <a16:creationId xmlns:a16="http://schemas.microsoft.com/office/drawing/2014/main" id="{6A275BAA-03FA-45FC-8BFC-E273461A56E6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Diagrama de flujo: conector 68">
              <a:extLst>
                <a:ext uri="{FF2B5EF4-FFF2-40B4-BE49-F238E27FC236}">
                  <a16:creationId xmlns:a16="http://schemas.microsoft.com/office/drawing/2014/main" id="{7045015A-5F41-42CE-B04A-45BF28F31622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CDA1572A-D064-40D4-BBD4-FF61EF3759E2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50B11A24-BC50-44EE-B5BF-3D77209E7C44}"/>
              </a:ext>
            </a:extLst>
          </p:cNvPr>
          <p:cNvSpPr txBox="1">
            <a:spLocks/>
          </p:cNvSpPr>
          <p:nvPr/>
        </p:nvSpPr>
        <p:spPr>
          <a:xfrm>
            <a:off x="1202726" y="1547669"/>
            <a:ext cx="9969216" cy="512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VINCULACIÓN EXPERIENCIA</a:t>
            </a:r>
            <a:endParaRPr lang="es-ES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>
              <a:cs typeface="Calibri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49CC3EE9-E7F3-4E20-8D54-B008C63E4CA3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CD0FBE0D-D790-41F6-BEE0-FA221532E006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1BEFC414-21A8-4624-917B-C485F865C513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0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avión&#10;&#10;Descripción generada automáticamente">
            <a:extLst>
              <a:ext uri="{FF2B5EF4-FFF2-40B4-BE49-F238E27FC236}">
                <a16:creationId xmlns:a16="http://schemas.microsoft.com/office/drawing/2014/main" id="{7D41D9F7-2800-4B4E-A653-87F151A48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8551" y="4206967"/>
            <a:ext cx="2861336" cy="312714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1" name="Imagen 10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DD30EDD2-AA76-4A5B-A041-7D2EA01E25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10" y="1343109"/>
            <a:ext cx="3828498" cy="2856084"/>
          </a:xfrm>
          <a:prstGeom prst="rect">
            <a:avLst/>
          </a:prstGeom>
        </p:spPr>
      </p:pic>
      <p:pic>
        <p:nvPicPr>
          <p:cNvPr id="7" name="Imagen 6" descr="Un dibujo de un muñeco de peluche&#10;&#10;Descripción generada automáticamente con confianza media">
            <a:extLst>
              <a:ext uri="{FF2B5EF4-FFF2-40B4-BE49-F238E27FC236}">
                <a16:creationId xmlns:a16="http://schemas.microsoft.com/office/drawing/2014/main" id="{10CF7417-F545-4DBE-AD3E-CE38E328D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6" y="4272963"/>
            <a:ext cx="5449297" cy="2585036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47669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AUDIO/IMÁGENES</a:t>
            </a:r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Bocadillo: rectángulo con esquinas redondeadas 41">
            <a:extLst>
              <a:ext uri="{FF2B5EF4-FFF2-40B4-BE49-F238E27FC236}">
                <a16:creationId xmlns:a16="http://schemas.microsoft.com/office/drawing/2014/main" id="{6D7709C1-86D9-4093-9E08-342202E1CC53}"/>
              </a:ext>
            </a:extLst>
          </p:cNvPr>
          <p:cNvSpPr/>
          <p:nvPr/>
        </p:nvSpPr>
        <p:spPr>
          <a:xfrm>
            <a:off x="10055624" y="1750899"/>
            <a:ext cx="1553005" cy="693208"/>
          </a:xfrm>
          <a:prstGeom prst="wedgeRoundRectCallout">
            <a:avLst>
              <a:gd name="adj1" fmla="val -59411"/>
              <a:gd name="adj2" fmla="val -229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VIOLENCIA</a:t>
            </a:r>
          </a:p>
          <a:p>
            <a:pPr algn="ctr"/>
            <a:r>
              <a:rPr lang="es-ES">
                <a:cs typeface="Calibri"/>
              </a:rPr>
              <a:t>EXPLÍCITA </a:t>
            </a:r>
          </a:p>
        </p:txBody>
      </p:sp>
      <p:sp>
        <p:nvSpPr>
          <p:cNvPr id="43" name="Bocadillo: rectángulo con esquinas redondeadas 42">
            <a:extLst>
              <a:ext uri="{FF2B5EF4-FFF2-40B4-BE49-F238E27FC236}">
                <a16:creationId xmlns:a16="http://schemas.microsoft.com/office/drawing/2014/main" id="{617A746E-41F9-457A-B84F-963533DF5424}"/>
              </a:ext>
            </a:extLst>
          </p:cNvPr>
          <p:cNvSpPr/>
          <p:nvPr/>
        </p:nvSpPr>
        <p:spPr>
          <a:xfrm>
            <a:off x="4257100" y="2159987"/>
            <a:ext cx="1802848" cy="693208"/>
          </a:xfrm>
          <a:prstGeom prst="wedgeRoundRectCallout">
            <a:avLst>
              <a:gd name="adj1" fmla="val 21422"/>
              <a:gd name="adj2" fmla="val 717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AMBIENTACIÓN SONORA</a:t>
            </a:r>
          </a:p>
        </p:txBody>
      </p:sp>
      <p:sp>
        <p:nvSpPr>
          <p:cNvPr id="44" name="Bocadillo: rectángulo con esquinas redondeadas 43">
            <a:extLst>
              <a:ext uri="{FF2B5EF4-FFF2-40B4-BE49-F238E27FC236}">
                <a16:creationId xmlns:a16="http://schemas.microsoft.com/office/drawing/2014/main" id="{05920724-B189-4E12-B92E-FE631F0F7A88}"/>
              </a:ext>
            </a:extLst>
          </p:cNvPr>
          <p:cNvSpPr/>
          <p:nvPr/>
        </p:nvSpPr>
        <p:spPr>
          <a:xfrm>
            <a:off x="2303880" y="3819861"/>
            <a:ext cx="1950610" cy="693208"/>
          </a:xfrm>
          <a:prstGeom prst="wedgeRoundRectCallout">
            <a:avLst>
              <a:gd name="adj1" fmla="val 12034"/>
              <a:gd name="adj2" fmla="val 47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DISCRIMINACIÓN DE GÉNERO</a:t>
            </a:r>
          </a:p>
        </p:txBody>
      </p:sp>
      <p:sp>
        <p:nvSpPr>
          <p:cNvPr id="45" name="Bocadillo: rectángulo con esquinas redondeadas 44">
            <a:extLst>
              <a:ext uri="{FF2B5EF4-FFF2-40B4-BE49-F238E27FC236}">
                <a16:creationId xmlns:a16="http://schemas.microsoft.com/office/drawing/2014/main" id="{4646A47B-3216-4B17-8659-E79E0E4E4553}"/>
              </a:ext>
            </a:extLst>
          </p:cNvPr>
          <p:cNvSpPr/>
          <p:nvPr/>
        </p:nvSpPr>
        <p:spPr>
          <a:xfrm>
            <a:off x="6425472" y="5698701"/>
            <a:ext cx="1806786" cy="693208"/>
          </a:xfrm>
          <a:prstGeom prst="wedgeRoundRectCallout">
            <a:avLst>
              <a:gd name="adj1" fmla="val 57460"/>
              <a:gd name="adj2" fmla="val -22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RECREACIÓN      DE AMBIENTES</a:t>
            </a:r>
          </a:p>
        </p:txBody>
      </p:sp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60723F-7784-49FB-A242-834AFE32E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734">
            <a:off x="4932250" y="2873591"/>
            <a:ext cx="1806786" cy="1183445"/>
          </a:xfrm>
          <a:prstGeom prst="rect">
            <a:avLst/>
          </a:prstGeom>
        </p:spPr>
      </p:pic>
      <p:sp>
        <p:nvSpPr>
          <p:cNvPr id="48" name="Bocadillo: rectángulo con esquinas redondeadas 47">
            <a:extLst>
              <a:ext uri="{FF2B5EF4-FFF2-40B4-BE49-F238E27FC236}">
                <a16:creationId xmlns:a16="http://schemas.microsoft.com/office/drawing/2014/main" id="{CE6DDCB9-F0B5-49F1-AEB4-F64CFFC89BF2}"/>
              </a:ext>
            </a:extLst>
          </p:cNvPr>
          <p:cNvSpPr/>
          <p:nvPr/>
        </p:nvSpPr>
        <p:spPr>
          <a:xfrm>
            <a:off x="5528658" y="4105340"/>
            <a:ext cx="1802848" cy="693208"/>
          </a:xfrm>
          <a:prstGeom prst="wedgeRoundRectCallout">
            <a:avLst>
              <a:gd name="adj1" fmla="val -19297"/>
              <a:gd name="adj2" fmla="val -4154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ESTRESANTE</a:t>
            </a:r>
          </a:p>
          <a:p>
            <a:pPr algn="ctr"/>
            <a:r>
              <a:rPr lang="es-ES">
                <a:cs typeface="Calibri"/>
              </a:rPr>
              <a:t>RELAJANTE…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E7FC49A-1A13-47A8-84AB-547EFC48A5A7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B2FF8678-305B-4A3A-8854-B049DDFB5B24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96A4F77-31C9-47CC-AD8B-9EE37E042E1B}"/>
              </a:ext>
            </a:extLst>
          </p:cNvPr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47669"/>
            <a:ext cx="9786551" cy="660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AUDIO/IMÁGENES</a:t>
            </a:r>
            <a:endParaRPr lang="es-ES"/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2BA7E86F-6900-46AF-A835-B6FE6771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B67368-1564-49CC-BA95-6115E92FD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1" y="2179726"/>
            <a:ext cx="301772" cy="36933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DE440A5-3945-43F7-A944-85DAE5723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1" y="3023296"/>
            <a:ext cx="301772" cy="36933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5FE1291E-E409-4B3D-B9EC-C6FCE5745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1" y="3611153"/>
            <a:ext cx="301772" cy="369333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600C68ED-60BD-4569-81DB-108E0DA4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1" y="4448561"/>
            <a:ext cx="301772" cy="369333"/>
          </a:xfrm>
          <a:prstGeom prst="rect">
            <a:avLst/>
          </a:prstGeom>
        </p:spPr>
      </p:pic>
      <p:pic>
        <p:nvPicPr>
          <p:cNvPr id="6" name="Imagen 6" descr="Icono&#10;&#10;Descripción generada automáticamente">
            <a:extLst>
              <a:ext uri="{FF2B5EF4-FFF2-40B4-BE49-F238E27FC236}">
                <a16:creationId xmlns:a16="http://schemas.microsoft.com/office/drawing/2014/main" id="{2CB05201-1D5C-4F79-BC06-3526A904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14" y="2386903"/>
            <a:ext cx="2283125" cy="223999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283FF4-C947-46B8-8DC3-A0CEAA67AD3A}"/>
              </a:ext>
            </a:extLst>
          </p:cNvPr>
          <p:cNvSpPr txBox="1"/>
          <p:nvPr/>
        </p:nvSpPr>
        <p:spPr>
          <a:xfrm>
            <a:off x="1804396" y="556074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Servidores y canales en los que podemos encontrar.</a:t>
            </a:r>
            <a:r>
              <a:rPr lang="es-ES">
                <a:cs typeface="Calibri"/>
              </a:rPr>
              <a:t>​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146F95-D1D8-4FEB-8D73-6EF86274638E}"/>
              </a:ext>
            </a:extLst>
          </p:cNvPr>
          <p:cNvSpPr txBox="1"/>
          <p:nvPr/>
        </p:nvSpPr>
        <p:spPr>
          <a:xfrm>
            <a:off x="4646351" y="2172566"/>
            <a:ext cx="38239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/>
              <a:t>Contenidos con Violencia ya </a:t>
            </a:r>
            <a:endParaRPr lang="es-ES"/>
          </a:p>
          <a:p>
            <a:r>
              <a:rPr lang="es-ES" b="1"/>
              <a:t>sea esta implícita o explícita.</a:t>
            </a:r>
            <a:r>
              <a:rPr lang="es-ES">
                <a:cs typeface="Calibri"/>
              </a:rPr>
              <a:t>​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B274700-DE04-41DA-B1C2-47F4F240EAC5}"/>
              </a:ext>
            </a:extLst>
          </p:cNvPr>
          <p:cNvSpPr txBox="1"/>
          <p:nvPr/>
        </p:nvSpPr>
        <p:spPr>
          <a:xfrm>
            <a:off x="4646351" y="3004545"/>
            <a:ext cx="38239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cs typeface="Calibri"/>
              </a:rPr>
              <a:t>Contenido para adultos NSFW</a:t>
            </a:r>
            <a:r>
              <a:rPr lang="es-ES">
                <a:cs typeface="Calibri"/>
              </a:rPr>
              <a:t>​.</a:t>
            </a:r>
            <a:endParaRPr lang="es-ES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5935B6C-C52E-433A-B010-0D377EE446D7}"/>
              </a:ext>
            </a:extLst>
          </p:cNvPr>
          <p:cNvSpPr txBox="1"/>
          <p:nvPr/>
        </p:nvSpPr>
        <p:spPr>
          <a:xfrm>
            <a:off x="4675105" y="3611035"/>
            <a:ext cx="33064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cs typeface="Calibri"/>
              </a:rPr>
              <a:t>Posibilidad de grabar y de que graben nuestras videollamadas.</a:t>
            </a:r>
            <a:r>
              <a:rPr lang="es-ES">
                <a:cs typeface="Calibri"/>
              </a:rPr>
              <a:t>​</a:t>
            </a:r>
            <a:endParaRPr lang="es-ES"/>
          </a:p>
        </p:txBody>
      </p:sp>
      <p:pic>
        <p:nvPicPr>
          <p:cNvPr id="9" name="Imagen 8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39C5C3CE-5914-46D9-9A75-8FF4015A9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74" y="1565992"/>
            <a:ext cx="2578606" cy="2571972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95970C31-C2A2-48AD-A0CD-EF55941746EB}"/>
              </a:ext>
            </a:extLst>
          </p:cNvPr>
          <p:cNvSpPr txBox="1"/>
          <p:nvPr/>
        </p:nvSpPr>
        <p:spPr>
          <a:xfrm>
            <a:off x="4646351" y="4443015"/>
            <a:ext cx="38239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cs typeface="Calibri"/>
              </a:rPr>
              <a:t>Contenido audiovisual con Copyright.</a:t>
            </a:r>
            <a:endParaRPr lang="es-ES" err="1"/>
          </a:p>
        </p:txBody>
      </p:sp>
      <p:pic>
        <p:nvPicPr>
          <p:cNvPr id="4" name="Imagen 9" descr="Forma&#10;&#10;Descripción generada automáticamente">
            <a:extLst>
              <a:ext uri="{FF2B5EF4-FFF2-40B4-BE49-F238E27FC236}">
                <a16:creationId xmlns:a16="http://schemas.microsoft.com/office/drawing/2014/main" id="{9297FBB6-F321-4036-839E-F252FE935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269" y="5009028"/>
            <a:ext cx="1418283" cy="1683497"/>
          </a:xfrm>
          <a:prstGeom prst="rect">
            <a:avLst/>
          </a:prstGeom>
        </p:spPr>
      </p:pic>
      <p:pic>
        <p:nvPicPr>
          <p:cNvPr id="51" name="Imagen 9" descr="Forma&#10;&#10;Descripción generada automáticamente">
            <a:extLst>
              <a:ext uri="{FF2B5EF4-FFF2-40B4-BE49-F238E27FC236}">
                <a16:creationId xmlns:a16="http://schemas.microsoft.com/office/drawing/2014/main" id="{1C2AE890-2A18-4C6F-8824-A5A80243E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758" y="5009028"/>
            <a:ext cx="1418283" cy="1683497"/>
          </a:xfrm>
          <a:prstGeom prst="rect">
            <a:avLst/>
          </a:prstGeom>
        </p:spPr>
      </p:pic>
      <p:pic>
        <p:nvPicPr>
          <p:cNvPr id="52" name="Imagen 9" descr="Forma&#10;&#10;Descripción generada automáticamente">
            <a:extLst>
              <a:ext uri="{FF2B5EF4-FFF2-40B4-BE49-F238E27FC236}">
                <a16:creationId xmlns:a16="http://schemas.microsoft.com/office/drawing/2014/main" id="{97D4C525-5654-483C-BE1A-7B60AB937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513" y="5009028"/>
            <a:ext cx="1418283" cy="16834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65295E-C494-434A-B8C1-E97D89C08F26}"/>
              </a:ext>
            </a:extLst>
          </p:cNvPr>
          <p:cNvSpPr txBox="1"/>
          <p:nvPr/>
        </p:nvSpPr>
        <p:spPr>
          <a:xfrm>
            <a:off x="4728053" y="5361700"/>
            <a:ext cx="13358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solidFill>
                  <a:srgbClr val="FFFFFF"/>
                </a:solidFill>
                <a:cs typeface="Calibri"/>
              </a:rPr>
              <a:t>Condiciones</a:t>
            </a:r>
          </a:p>
          <a:p>
            <a:pPr algn="ctr"/>
            <a:r>
              <a:rPr lang="es-ES" b="1">
                <a:solidFill>
                  <a:srgbClr val="FFFFFF"/>
                </a:solidFill>
                <a:cs typeface="Calibri"/>
              </a:rPr>
              <a:t>legales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A8348E4-7589-4974-A7D4-25B46EB672F8}"/>
              </a:ext>
            </a:extLst>
          </p:cNvPr>
          <p:cNvSpPr txBox="1"/>
          <p:nvPr/>
        </p:nvSpPr>
        <p:spPr>
          <a:xfrm>
            <a:off x="6471985" y="5497404"/>
            <a:ext cx="13358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solidFill>
                  <a:srgbClr val="FFFFFF"/>
                </a:solidFill>
                <a:cs typeface="Calibri"/>
              </a:rPr>
              <a:t>Filtros</a:t>
            </a:r>
            <a:endParaRPr lang="es-ES" b="1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20C1AF3-775F-4565-80D5-4210D73E92E7}"/>
              </a:ext>
            </a:extLst>
          </p:cNvPr>
          <p:cNvSpPr txBox="1"/>
          <p:nvPr/>
        </p:nvSpPr>
        <p:spPr>
          <a:xfrm>
            <a:off x="8203021" y="5510608"/>
            <a:ext cx="13358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>
                <a:solidFill>
                  <a:srgbClr val="FFFFFF"/>
                </a:solidFill>
                <a:cs typeface="Calibri"/>
              </a:rPr>
              <a:t>Moderador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EC4128-61EF-4220-B814-B512984EEC85}"/>
              </a:ext>
            </a:extLst>
          </p:cNvPr>
          <p:cNvSpPr txBox="1"/>
          <p:nvPr/>
        </p:nvSpPr>
        <p:spPr>
          <a:xfrm>
            <a:off x="5996606" y="5749433"/>
            <a:ext cx="5539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+</a:t>
            </a:r>
            <a:endParaRPr lang="es-ES">
              <a:cs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65FA97-5CF9-4409-A337-E62269898BF3}"/>
              </a:ext>
            </a:extLst>
          </p:cNvPr>
          <p:cNvSpPr txBox="1"/>
          <p:nvPr/>
        </p:nvSpPr>
        <p:spPr>
          <a:xfrm>
            <a:off x="7726225" y="5749433"/>
            <a:ext cx="5539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/>
              <a:t>+</a:t>
            </a:r>
            <a:endParaRPr lang="es-ES">
              <a:cs typeface="Calibri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20DB097C-C860-4624-95D8-2FA3F2E8E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50" y="5566392"/>
            <a:ext cx="301772" cy="369333"/>
          </a:xfrm>
          <a:prstGeom prst="rect">
            <a:avLst/>
          </a:prstGeom>
        </p:spPr>
      </p:pic>
      <p:sp>
        <p:nvSpPr>
          <p:cNvPr id="55" name="Rectángulo 54">
            <a:extLst>
              <a:ext uri="{FF2B5EF4-FFF2-40B4-BE49-F238E27FC236}">
                <a16:creationId xmlns:a16="http://schemas.microsoft.com/office/drawing/2014/main" id="{E62D26E0-343C-44CB-89B1-91F71515DE23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6FE12A68-D936-4F69-B97D-C6DA5676CC1D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0BFEEEB9-8D53-4C67-8D6E-21E5F563953C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3" grpId="0"/>
      <p:bldP spid="54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AA7BF5F-331C-46D1-A46B-A07C2DAE94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8910" y="2361576"/>
            <a:ext cx="2883274" cy="3928422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62046"/>
            <a:ext cx="9786551" cy="744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TIEMPO DE JUEGO/DIFICULTAD/PRESTIGIO SOCIAL</a:t>
            </a: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Bocadillo: rectángulo con esquinas redondeadas 45">
            <a:extLst>
              <a:ext uri="{FF2B5EF4-FFF2-40B4-BE49-F238E27FC236}">
                <a16:creationId xmlns:a16="http://schemas.microsoft.com/office/drawing/2014/main" id="{DBA02471-574B-4C9E-978D-49ABB0117958}"/>
              </a:ext>
            </a:extLst>
          </p:cNvPr>
          <p:cNvSpPr/>
          <p:nvPr/>
        </p:nvSpPr>
        <p:spPr>
          <a:xfrm>
            <a:off x="3895487" y="5439557"/>
            <a:ext cx="1711333" cy="693208"/>
          </a:xfrm>
          <a:prstGeom prst="wedgeRoundRectCallout">
            <a:avLst>
              <a:gd name="adj1" fmla="val -19684"/>
              <a:gd name="adj2" fmla="val -805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DURACIÓN</a:t>
            </a:r>
          </a:p>
        </p:txBody>
      </p:sp>
      <p:sp>
        <p:nvSpPr>
          <p:cNvPr id="48" name="Bocadillo: rectángulo con esquinas redondeadas 47">
            <a:extLst>
              <a:ext uri="{FF2B5EF4-FFF2-40B4-BE49-F238E27FC236}">
                <a16:creationId xmlns:a16="http://schemas.microsoft.com/office/drawing/2014/main" id="{E55D844B-EA53-4228-A90B-E499C41411F5}"/>
              </a:ext>
            </a:extLst>
          </p:cNvPr>
          <p:cNvSpPr/>
          <p:nvPr/>
        </p:nvSpPr>
        <p:spPr>
          <a:xfrm>
            <a:off x="5347100" y="4133408"/>
            <a:ext cx="1658100" cy="693208"/>
          </a:xfrm>
          <a:prstGeom prst="wedgeRoundRectCallout">
            <a:avLst>
              <a:gd name="adj1" fmla="val 35236"/>
              <a:gd name="adj2" fmla="val 88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NIVELES DE DIFICULTAD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A7037-6E1C-4D79-9DB5-1D7EB0A92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41" y="1760734"/>
            <a:ext cx="3063363" cy="3063363"/>
          </a:xfrm>
          <a:prstGeom prst="rect">
            <a:avLst/>
          </a:prstGeom>
        </p:spPr>
      </p:pic>
      <p:sp>
        <p:nvSpPr>
          <p:cNvPr id="49" name="Bocadillo: rectángulo con esquinas redondeadas 48">
            <a:extLst>
              <a:ext uri="{FF2B5EF4-FFF2-40B4-BE49-F238E27FC236}">
                <a16:creationId xmlns:a16="http://schemas.microsoft.com/office/drawing/2014/main" id="{B01C6541-9917-4784-A841-2B96173FDBA3}"/>
              </a:ext>
            </a:extLst>
          </p:cNvPr>
          <p:cNvSpPr/>
          <p:nvPr/>
        </p:nvSpPr>
        <p:spPr>
          <a:xfrm>
            <a:off x="6555669" y="2755674"/>
            <a:ext cx="1378762" cy="693208"/>
          </a:xfrm>
          <a:prstGeom prst="wedgeRoundRectCallout">
            <a:avLst>
              <a:gd name="adj1" fmla="val 64616"/>
              <a:gd name="adj2" fmla="val -266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cs typeface="Calibri"/>
              </a:rPr>
              <a:t>PRESTIGIO </a:t>
            </a:r>
          </a:p>
          <a:p>
            <a:pPr algn="ctr"/>
            <a:r>
              <a:rPr lang="es-ES">
                <a:cs typeface="Calibri"/>
              </a:rPr>
              <a:t>SOCIAL</a:t>
            </a:r>
          </a:p>
        </p:txBody>
      </p:sp>
      <p:pic>
        <p:nvPicPr>
          <p:cNvPr id="9" name="Imagen 8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95E0C1B-DF70-451D-B624-43F88FCD0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44" y="4694829"/>
            <a:ext cx="4282865" cy="2620677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A9BB0122-5E4A-401C-97C4-71A43679FE9C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E613E899-030A-46F3-8B63-7B52A27BA2E9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CFFC953-7358-4AA6-AD8B-EC8471E13C54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3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sostener, mujer, niña, posando&#10;&#10;Descripción generada automáticamente">
            <a:extLst>
              <a:ext uri="{FF2B5EF4-FFF2-40B4-BE49-F238E27FC236}">
                <a16:creationId xmlns:a16="http://schemas.microsoft.com/office/drawing/2014/main" id="{CDF84895-C4AD-482D-9893-AB427FAE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5" y="2308080"/>
            <a:ext cx="3037525" cy="505749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BAC0E666-A343-415C-BF52-D3EC9C9EE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724DFEE-946B-4C94-8415-3E95049A3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725" y="1562046"/>
            <a:ext cx="9786551" cy="7447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TIEMPO DE JUEGO/DIFICULTAD/PRESTIGIO SOCIAL</a:t>
            </a: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3F67CD-1709-4B88-B44F-042F33703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7" y="2426194"/>
            <a:ext cx="301772" cy="36933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5CFEAA8-787C-4F8F-94B9-AF74A9AECE75}"/>
              </a:ext>
            </a:extLst>
          </p:cNvPr>
          <p:cNvSpPr txBox="1"/>
          <p:nvPr/>
        </p:nvSpPr>
        <p:spPr>
          <a:xfrm>
            <a:off x="3746299" y="2428277"/>
            <a:ext cx="45133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/>
              <a:t>No hay límite de tiempo en su utilización.</a:t>
            </a:r>
            <a:r>
              <a:rPr lang="es-ES" b="1">
                <a:cs typeface="Calibri"/>
              </a:rPr>
              <a:t> </a:t>
            </a:r>
            <a:endParaRPr lang="es-ES">
              <a:cs typeface="Calibri"/>
            </a:endParaRPr>
          </a:p>
          <a:p>
            <a:r>
              <a:rPr lang="es-ES" b="1">
                <a:cs typeface="Calibri"/>
              </a:rPr>
              <a:t>Puedo conectarme en cualquier instante</a:t>
            </a:r>
          </a:p>
          <a:p>
            <a:r>
              <a:rPr lang="es-ES" b="1">
                <a:cs typeface="Calibri"/>
              </a:rPr>
              <a:t>y desde cualquier dispositivo.​</a:t>
            </a:r>
            <a:endParaRPr lang="es-ES">
              <a:cs typeface="Calibri" panose="020F0502020204030204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27206F3-D528-4CBC-B241-1E63B03C098B}"/>
              </a:ext>
            </a:extLst>
          </p:cNvPr>
          <p:cNvSpPr txBox="1"/>
          <p:nvPr/>
        </p:nvSpPr>
        <p:spPr>
          <a:xfrm>
            <a:off x="3748647" y="3488094"/>
            <a:ext cx="47002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/>
              <a:t>Comparto</a:t>
            </a:r>
            <a:r>
              <a:rPr lang="es-ES" b="1">
                <a:cs typeface="Calibri"/>
              </a:rPr>
              <a:t> mis éxitos en juegos y en otras actividades. Aumentar mis seguidores me supone pasar más tiempo en la aplicación.​</a:t>
            </a:r>
            <a:endParaRPr lang="es-ES">
              <a:cs typeface="Calibri" panose="020F0502020204030204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73A17AA9-A84D-4E4F-9D99-CE811D472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7" y="3481316"/>
            <a:ext cx="301772" cy="36933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87D588A-A53F-4C3A-B9E1-FBBC8F71C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93" y="4677571"/>
            <a:ext cx="301772" cy="36933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4DDDDC09-EF58-4A57-9DD3-AB8B3319E8E6}"/>
              </a:ext>
            </a:extLst>
          </p:cNvPr>
          <p:cNvSpPr txBox="1"/>
          <p:nvPr/>
        </p:nvSpPr>
        <p:spPr>
          <a:xfrm>
            <a:off x="3719892" y="4677747"/>
            <a:ext cx="5433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/>
              <a:t>En</a:t>
            </a:r>
            <a:r>
              <a:rPr lang="es-ES" b="1">
                <a:cs typeface="Calibri"/>
              </a:rPr>
              <a:t> los servidores encuentro usuarios con reconocimiento mediático que me invitan </a:t>
            </a:r>
            <a:endParaRPr lang="es-ES">
              <a:cs typeface="Calibri"/>
            </a:endParaRPr>
          </a:p>
          <a:p>
            <a:r>
              <a:rPr lang="es-ES" b="1">
                <a:cs typeface="Calibri"/>
              </a:rPr>
              <a:t>a participar (</a:t>
            </a:r>
            <a:r>
              <a:rPr lang="es-ES" b="1" err="1">
                <a:cs typeface="Calibri"/>
              </a:rPr>
              <a:t>Influencers</a:t>
            </a:r>
            <a:r>
              <a:rPr lang="es-ES" b="1">
                <a:cs typeface="Calibri"/>
              </a:rPr>
              <a:t>)​.</a:t>
            </a:r>
            <a:endParaRPr lang="es-ES">
              <a:cs typeface="Calibri"/>
            </a:endParaRPr>
          </a:p>
        </p:txBody>
      </p:sp>
      <p:pic>
        <p:nvPicPr>
          <p:cNvPr id="9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id="{A5C29A5D-E58E-42DA-A527-F87618F9B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576" y="4502391"/>
            <a:ext cx="2743200" cy="2357438"/>
          </a:xfrm>
          <a:prstGeom prst="rect">
            <a:avLst/>
          </a:prstGeom>
        </p:spPr>
      </p:pic>
      <p:pic>
        <p:nvPicPr>
          <p:cNvPr id="11" name="Imagen 11" descr="Patrón de fondo&#10;&#10;Descripción generada automáticamente">
            <a:extLst>
              <a:ext uri="{FF2B5EF4-FFF2-40B4-BE49-F238E27FC236}">
                <a16:creationId xmlns:a16="http://schemas.microsoft.com/office/drawing/2014/main" id="{B812B8BE-ACAA-4B98-8356-36FD15CA6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474" y="2512305"/>
            <a:ext cx="1826716" cy="1438013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A15493FE-5132-47E7-8605-787C37626552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68A952F6-9B1A-4D62-8E7C-2335FA68AF51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2A6527FB-7472-4118-93CF-BB63E1B002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3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6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Subtítulo 2">
            <a:extLst>
              <a:ext uri="{FF2B5EF4-FFF2-40B4-BE49-F238E27FC236}">
                <a16:creationId xmlns:a16="http://schemas.microsoft.com/office/drawing/2014/main" id="{F0417EB1-4975-4D59-A517-C0FF7F138012}"/>
              </a:ext>
            </a:extLst>
          </p:cNvPr>
          <p:cNvSpPr txBox="1">
            <a:spLocks/>
          </p:cNvSpPr>
          <p:nvPr/>
        </p:nvSpPr>
        <p:spPr>
          <a:xfrm>
            <a:off x="1707400" y="1712862"/>
            <a:ext cx="5440041" cy="718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¿Lees los TÉRMINOS DE USO/PRIVACIDAD?</a:t>
            </a:r>
            <a:endParaRPr lang="es-ES" sz="2000">
              <a:cs typeface="Calibri" panose="020F0502020204030204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A105B9B-6C56-4D66-BA0B-22280DD9C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5" t="72284" r="22692" b="20975"/>
          <a:stretch/>
        </p:blipFill>
        <p:spPr>
          <a:xfrm>
            <a:off x="1815483" y="2461014"/>
            <a:ext cx="7583017" cy="562678"/>
          </a:xfrm>
          <a:prstGeom prst="rect">
            <a:avLst/>
          </a:prstGeom>
        </p:spPr>
      </p:pic>
      <p:sp>
        <p:nvSpPr>
          <p:cNvPr id="44" name="Subtítulo 2">
            <a:extLst>
              <a:ext uri="{FF2B5EF4-FFF2-40B4-BE49-F238E27FC236}">
                <a16:creationId xmlns:a16="http://schemas.microsoft.com/office/drawing/2014/main" id="{372D09A7-480F-487B-AF6D-B45E424A68BF}"/>
              </a:ext>
            </a:extLst>
          </p:cNvPr>
          <p:cNvSpPr txBox="1">
            <a:spLocks/>
          </p:cNvSpPr>
          <p:nvPr/>
        </p:nvSpPr>
        <p:spPr>
          <a:xfrm>
            <a:off x="1721223" y="3112216"/>
            <a:ext cx="6862960" cy="718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¿Configuras tu PRIVACIDAD y SEGURIDAD?</a:t>
            </a:r>
            <a:endParaRPr lang="es-ES" sz="2000">
              <a:cs typeface="Calibri" panose="020F0502020204030204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887B1E9-35E0-46C7-9254-16AC89AC3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8" t="24334" r="19257" b="47499"/>
          <a:stretch/>
        </p:blipFill>
        <p:spPr>
          <a:xfrm>
            <a:off x="1811605" y="3838606"/>
            <a:ext cx="7642257" cy="24339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BCB105-2B15-4260-BD1B-BFFCD67F9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5" y="1858436"/>
            <a:ext cx="301772" cy="3693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47DB9-D08E-4860-9D75-131D175B5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56" y="3243650"/>
            <a:ext cx="301772" cy="3693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C6E22C-B8F2-4521-AE2E-79F8D9F6F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pic>
        <p:nvPicPr>
          <p:cNvPr id="8" name="Imagen 7" descr="Forma&#10;&#10;Descripción generada automáticamente con confianza baja">
            <a:extLst>
              <a:ext uri="{FF2B5EF4-FFF2-40B4-BE49-F238E27FC236}">
                <a16:creationId xmlns:a16="http://schemas.microsoft.com/office/drawing/2014/main" id="{4BCB43FA-8CF6-40E9-B5E0-B8C61B7E2B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pic>
        <p:nvPicPr>
          <p:cNvPr id="9" name="Imagen 9" descr="Imagen que contiene pequeño, mujer, niña, sostener&#10;&#10;Descripción generada automáticamente">
            <a:extLst>
              <a:ext uri="{FF2B5EF4-FFF2-40B4-BE49-F238E27FC236}">
                <a16:creationId xmlns:a16="http://schemas.microsoft.com/office/drawing/2014/main" id="{1318A4FE-B663-494C-AD86-A68F117C0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107" y="2248619"/>
            <a:ext cx="2885823" cy="4761781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D3177374-5F0C-4656-9594-CCF66ABB86BB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F3B34C79-8483-42F0-BAA0-5C09F047FDA0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53EEF498-B91A-4619-93BA-6E4FC80D0982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8FD3E81B-6E78-4A90-9955-89DD07C15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71" y="2363084"/>
            <a:ext cx="5052166" cy="319559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812B128-C0C1-400D-B83D-EC557BAC6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37" y="3212749"/>
            <a:ext cx="4842706" cy="3346585"/>
          </a:xfrm>
          <a:prstGeom prst="rect">
            <a:avLst/>
          </a:prstGeom>
        </p:spPr>
      </p:pic>
      <p:sp>
        <p:nvSpPr>
          <p:cNvPr id="42" name="Subtítulo 2">
            <a:extLst>
              <a:ext uri="{FF2B5EF4-FFF2-40B4-BE49-F238E27FC236}">
                <a16:creationId xmlns:a16="http://schemas.microsoft.com/office/drawing/2014/main" id="{5B2CF268-2641-4C59-BE82-D6EB9C2D51FF}"/>
              </a:ext>
            </a:extLst>
          </p:cNvPr>
          <p:cNvSpPr txBox="1">
            <a:spLocks/>
          </p:cNvSpPr>
          <p:nvPr/>
        </p:nvSpPr>
        <p:spPr>
          <a:xfrm>
            <a:off x="1642414" y="1624993"/>
            <a:ext cx="6295347" cy="694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¿Conoces y sigues las NORMAS de los servidores?</a:t>
            </a:r>
            <a:endParaRPr lang="es-ES" sz="2000">
              <a:cs typeface="Calibri" panose="020F0502020204030204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398D0C-8353-4B7B-B24D-8E3E32B61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32" y="1750752"/>
            <a:ext cx="301772" cy="3693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C96BFE-E2F0-4827-9E45-1AF3311EC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BA7FB97-D784-48DB-AD15-D726C3695390}"/>
              </a:ext>
            </a:extLst>
          </p:cNvPr>
          <p:cNvGrpSpPr/>
          <p:nvPr/>
        </p:nvGrpSpPr>
        <p:grpSpPr>
          <a:xfrm>
            <a:off x="11105321" y="3179048"/>
            <a:ext cx="1001543" cy="3599814"/>
            <a:chOff x="10983521" y="2093847"/>
            <a:chExt cx="1004375" cy="3918466"/>
          </a:xfrm>
        </p:grpSpPr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150B4C34-65CF-407B-98CD-1D1DC6F6051F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42B018D6-B918-4E71-96CD-E10CE366B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ACCE6E91-1AC1-466B-9923-D88CE920479E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224A8B79-B433-4854-AE8B-C061B8FC0B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E16F059E-023B-4ABE-B0F6-7063AD2C5D62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294E374-2BB4-4DBC-BBC1-5FC221E4515D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Conector: angular 51">
              <a:extLst>
                <a:ext uri="{FF2B5EF4-FFF2-40B4-BE49-F238E27FC236}">
                  <a16:creationId xmlns:a16="http://schemas.microsoft.com/office/drawing/2014/main" id="{C784B70B-A543-451B-AD32-D658AD0A6380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riángulo isósceles 52">
              <a:extLst>
                <a:ext uri="{FF2B5EF4-FFF2-40B4-BE49-F238E27FC236}">
                  <a16:creationId xmlns:a16="http://schemas.microsoft.com/office/drawing/2014/main" id="{F04F2890-725E-4141-84DE-3B5733A669F3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Triángulo isósceles 53">
              <a:extLst>
                <a:ext uri="{FF2B5EF4-FFF2-40B4-BE49-F238E27FC236}">
                  <a16:creationId xmlns:a16="http://schemas.microsoft.com/office/drawing/2014/main" id="{F2BBA615-09D2-43F5-AB04-293CE5997DD2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Diagrama de flujo: conector 54">
              <a:extLst>
                <a:ext uri="{FF2B5EF4-FFF2-40B4-BE49-F238E27FC236}">
                  <a16:creationId xmlns:a16="http://schemas.microsoft.com/office/drawing/2014/main" id="{354B4C60-B69A-4201-89A7-358A48716EC8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Diagrama de flujo: conector 55">
              <a:extLst>
                <a:ext uri="{FF2B5EF4-FFF2-40B4-BE49-F238E27FC236}">
                  <a16:creationId xmlns:a16="http://schemas.microsoft.com/office/drawing/2014/main" id="{37F45587-B614-453E-B467-D67DDC0B6B9C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Diagrama de flujo: conector 56">
              <a:extLst>
                <a:ext uri="{FF2B5EF4-FFF2-40B4-BE49-F238E27FC236}">
                  <a16:creationId xmlns:a16="http://schemas.microsoft.com/office/drawing/2014/main" id="{D31F68E1-1ABE-418D-A138-B3F7262F54A2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Diagrama de flujo: conector 57">
              <a:extLst>
                <a:ext uri="{FF2B5EF4-FFF2-40B4-BE49-F238E27FC236}">
                  <a16:creationId xmlns:a16="http://schemas.microsoft.com/office/drawing/2014/main" id="{49598BC2-B0BD-42F0-AE34-663EE9FFBFBA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Diagrama de flujo: conector 58">
              <a:extLst>
                <a:ext uri="{FF2B5EF4-FFF2-40B4-BE49-F238E27FC236}">
                  <a16:creationId xmlns:a16="http://schemas.microsoft.com/office/drawing/2014/main" id="{E6F6DD2B-74D6-43A9-ADAE-BD5B320731D6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Diagrama de flujo: conector 59">
              <a:extLst>
                <a:ext uri="{FF2B5EF4-FFF2-40B4-BE49-F238E27FC236}">
                  <a16:creationId xmlns:a16="http://schemas.microsoft.com/office/drawing/2014/main" id="{1BC06B96-9444-48E2-9722-545DE1CF460D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Diagrama de flujo: conector 60">
              <a:extLst>
                <a:ext uri="{FF2B5EF4-FFF2-40B4-BE49-F238E27FC236}">
                  <a16:creationId xmlns:a16="http://schemas.microsoft.com/office/drawing/2014/main" id="{2CA3113F-51F3-4D69-87EF-24A32561E2F3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Diagrama de flujo: conector 61">
              <a:extLst>
                <a:ext uri="{FF2B5EF4-FFF2-40B4-BE49-F238E27FC236}">
                  <a16:creationId xmlns:a16="http://schemas.microsoft.com/office/drawing/2014/main" id="{2FFD64F5-0354-4E40-AC15-0706B9A5C541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Rectángulo: esquinas superiores redondeadas 62">
              <a:extLst>
                <a:ext uri="{FF2B5EF4-FFF2-40B4-BE49-F238E27FC236}">
                  <a16:creationId xmlns:a16="http://schemas.microsoft.com/office/drawing/2014/main" id="{B67939EA-05EB-4F86-B91E-00C6F7CABC5B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Diagrama de flujo: conector 63">
              <a:extLst>
                <a:ext uri="{FF2B5EF4-FFF2-40B4-BE49-F238E27FC236}">
                  <a16:creationId xmlns:a16="http://schemas.microsoft.com/office/drawing/2014/main" id="{1D51856E-CCF2-4045-B222-4FD5CD9E5182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Diagrama de flujo: conector 64">
              <a:extLst>
                <a:ext uri="{FF2B5EF4-FFF2-40B4-BE49-F238E27FC236}">
                  <a16:creationId xmlns:a16="http://schemas.microsoft.com/office/drawing/2014/main" id="{0E48C0C2-EED9-4148-8084-259549F0B78D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D362F644-C8D7-4F8C-BB3B-2068EF57D02A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5132EEC-CF88-4DE2-BD44-AC615F7CBE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34AFBB80-17A1-437A-8F0C-C64940459C19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C40358F2-8FD8-4EAB-94E5-27FB35C82B67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B6A0BF4-2749-4328-B567-15A7331E9481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B9C7512-CD1F-431E-89BA-AF34EAE52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3687"/>
          <a:stretch/>
        </p:blipFill>
        <p:spPr>
          <a:xfrm>
            <a:off x="7086205" y="2148226"/>
            <a:ext cx="2888995" cy="4212065"/>
          </a:xfrm>
          <a:prstGeom prst="rect">
            <a:avLst/>
          </a:prstGeom>
        </p:spPr>
      </p:pic>
      <p:sp>
        <p:nvSpPr>
          <p:cNvPr id="42" name="Subtítulo 2">
            <a:extLst>
              <a:ext uri="{FF2B5EF4-FFF2-40B4-BE49-F238E27FC236}">
                <a16:creationId xmlns:a16="http://schemas.microsoft.com/office/drawing/2014/main" id="{7726646C-C914-4A9E-83C5-71A30BC2953B}"/>
              </a:ext>
            </a:extLst>
          </p:cNvPr>
          <p:cNvSpPr txBox="1">
            <a:spLocks/>
          </p:cNvSpPr>
          <p:nvPr/>
        </p:nvSpPr>
        <p:spPr>
          <a:xfrm>
            <a:off x="1438704" y="4658557"/>
            <a:ext cx="4895756" cy="13014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C000"/>
              </a:buClr>
            </a:pPr>
            <a:r>
              <a:rPr lang="es-ES" sz="3200" b="1"/>
              <a:t>¿Conoces realmente las</a:t>
            </a:r>
            <a:endParaRPr lang="es-ES" sz="32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s-ES" sz="3200" b="1"/>
              <a:t>aplicaciones que usas</a:t>
            </a:r>
            <a:endParaRPr lang="es-ES" sz="3200">
              <a:cs typeface="Calibri" panose="020F0502020204030204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DB21D35-7173-4057-AA17-48B99E6137C6}"/>
              </a:ext>
            </a:extLst>
          </p:cNvPr>
          <p:cNvSpPr txBox="1">
            <a:spLocks/>
          </p:cNvSpPr>
          <p:nvPr/>
        </p:nvSpPr>
        <p:spPr>
          <a:xfrm>
            <a:off x="1702016" y="1887071"/>
            <a:ext cx="5999877" cy="850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¿Compartes contenido (fotos/videos)?</a:t>
            </a:r>
            <a:endParaRPr lang="es-ES" sz="2000" b="1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sz="2000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sz="2000" b="1">
              <a:cs typeface="Calibri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53F3CD7-4AE6-4242-8C96-B9470D6E7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3" y="2032723"/>
            <a:ext cx="301772" cy="369333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65CB515E-997D-4396-8840-B0C5A1FAB8E4}"/>
              </a:ext>
            </a:extLst>
          </p:cNvPr>
          <p:cNvSpPr txBox="1">
            <a:spLocks/>
          </p:cNvSpPr>
          <p:nvPr/>
        </p:nvSpPr>
        <p:spPr>
          <a:xfrm>
            <a:off x="1698906" y="2622634"/>
            <a:ext cx="5999877" cy="850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¿Confías en los perfiles de otros participantes?</a:t>
            </a:r>
            <a:endParaRPr lang="es-ES" sz="2000" b="1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sz="2000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sz="2000" b="1">
              <a:cs typeface="Calibri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7DB05D94-BB30-4FDA-8DDD-6E2866E7E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3" y="2764795"/>
            <a:ext cx="301772" cy="369333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574A9B11-6EF9-4724-8FB4-06D7F740A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73" y="3485570"/>
            <a:ext cx="301772" cy="369333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AB5E14C-47A1-4785-862A-C4E9473645F7}"/>
              </a:ext>
            </a:extLst>
          </p:cNvPr>
          <p:cNvSpPr txBox="1">
            <a:spLocks/>
          </p:cNvSpPr>
          <p:nvPr/>
        </p:nvSpPr>
        <p:spPr>
          <a:xfrm>
            <a:off x="1716042" y="3290565"/>
            <a:ext cx="5999877" cy="850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ES" sz="2000" b="1"/>
              <a:t>¿Aceptas</a:t>
            </a:r>
            <a:r>
              <a:rPr lang="es-ES" b="1"/>
              <a:t> </a:t>
            </a:r>
            <a:r>
              <a:rPr lang="es-ES" sz="2000" b="1"/>
              <a:t>videollamadas</a:t>
            </a:r>
            <a:r>
              <a:rPr lang="es-ES" b="1"/>
              <a:t>?</a:t>
            </a:r>
            <a:endParaRPr lang="es-ES" b="1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</p:txBody>
      </p:sp>
      <p:pic>
        <p:nvPicPr>
          <p:cNvPr id="3" name="Imagen 7" descr="Imagen que contiene Forma&#10;&#10;Descripción generada automáticamente">
            <a:extLst>
              <a:ext uri="{FF2B5EF4-FFF2-40B4-BE49-F238E27FC236}">
                <a16:creationId xmlns:a16="http://schemas.microsoft.com/office/drawing/2014/main" id="{EE72C42E-3B9C-4921-A61F-0BFF4F5E0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16" y="4256021"/>
            <a:ext cx="873554" cy="144780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8D8BB61-E84F-4E69-9BD6-3FCE59327FB9}"/>
              </a:ext>
            </a:extLst>
          </p:cNvPr>
          <p:cNvCxnSpPr/>
          <p:nvPr/>
        </p:nvCxnSpPr>
        <p:spPr>
          <a:xfrm>
            <a:off x="1660948" y="4860057"/>
            <a:ext cx="7776" cy="1104122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9233505-F313-4388-A89C-F40E3FFEA8A8}"/>
              </a:ext>
            </a:extLst>
          </p:cNvPr>
          <p:cNvCxnSpPr>
            <a:cxnSpLocks/>
          </p:cNvCxnSpPr>
          <p:nvPr/>
        </p:nvCxnSpPr>
        <p:spPr>
          <a:xfrm>
            <a:off x="1654347" y="5956404"/>
            <a:ext cx="5569758" cy="8950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D285D743-FB3D-4ECC-B5C2-E8FD999D5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F09D1C89-FA37-49A3-A890-A9BD69FDC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56D18C37-C3C5-4BB6-A5F2-AF9170AF09F5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96DE6874-60EC-4B08-8DDE-EAF86E7EAA42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EEDA732F-1954-4983-A65E-DC291995F35D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  <p:bldP spid="6" grpId="0" build="p"/>
      <p:bldP spid="7" grpId="0" build="p"/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9592E0F5-2154-49D6-B641-76F1833845A0}"/>
              </a:ext>
            </a:extLst>
          </p:cNvPr>
          <p:cNvSpPr txBox="1">
            <a:spLocks/>
          </p:cNvSpPr>
          <p:nvPr/>
        </p:nvSpPr>
        <p:spPr>
          <a:xfrm>
            <a:off x="1202725" y="1574884"/>
            <a:ext cx="9786551" cy="637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20B0604020202020204" pitchFamily="34" charset="0"/>
              <a:buChar char="§"/>
            </a:pPr>
            <a:r>
              <a:rPr lang="es-ES" sz="9600" b="1">
                <a:ea typeface="+mn-lt"/>
                <a:cs typeface="+mn-lt"/>
              </a:rPr>
              <a:t>ALGUNOS DATOS</a:t>
            </a:r>
            <a:r>
              <a:rPr lang="es-ES" sz="9600">
                <a:ea typeface="+mn-lt"/>
                <a:cs typeface="+mn-lt"/>
              </a:rPr>
              <a:t> (según ESTUDES*)</a:t>
            </a:r>
            <a:endParaRPr lang="es-ES"/>
          </a:p>
          <a:p>
            <a:pPr marL="1257300" lvl="2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>
              <a:cs typeface="Calibri"/>
            </a:endParaRP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C242F31A-821F-4F30-8D39-123D70A33B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78" y="1594573"/>
            <a:ext cx="7436979" cy="5643098"/>
          </a:xfrm>
          <a:prstGeom prst="rect">
            <a:avLst/>
          </a:prstGeom>
        </p:spPr>
      </p:pic>
      <p:pic>
        <p:nvPicPr>
          <p:cNvPr id="12" name="Imagen 11" descr="Imagen que contiene luz&#10;&#10;Descripción generada automáticamente">
            <a:extLst>
              <a:ext uri="{FF2B5EF4-FFF2-40B4-BE49-F238E27FC236}">
                <a16:creationId xmlns:a16="http://schemas.microsoft.com/office/drawing/2014/main" id="{6105E7BD-1E7F-470A-A002-737B786A1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7412" y="4578321"/>
            <a:ext cx="2343396" cy="2343396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0A327E1B-6C25-45C4-9623-903DBA201AE9}"/>
              </a:ext>
            </a:extLst>
          </p:cNvPr>
          <p:cNvSpPr/>
          <p:nvPr/>
        </p:nvSpPr>
        <p:spPr>
          <a:xfrm>
            <a:off x="5297040" y="6442018"/>
            <a:ext cx="5175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FFC000"/>
              </a:buClr>
            </a:pPr>
            <a:r>
              <a:rPr lang="es-ES" sz="1200">
                <a:ea typeface="+mn-lt"/>
                <a:cs typeface="+mn-lt"/>
              </a:rPr>
              <a:t>Comisionado regional para la droga en Castilla y León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88B1FD56-644C-47AA-A252-E2149D111493}"/>
              </a:ext>
            </a:extLst>
          </p:cNvPr>
          <p:cNvSpPr/>
          <p:nvPr/>
        </p:nvSpPr>
        <p:spPr>
          <a:xfrm>
            <a:off x="1536289" y="2025040"/>
            <a:ext cx="5303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>
                <a:ea typeface="+mn-lt"/>
                <a:cs typeface="+mn-lt"/>
              </a:rPr>
              <a:t>*Entre el </a:t>
            </a:r>
            <a:r>
              <a:rPr lang="es-ES">
                <a:solidFill>
                  <a:srgbClr val="FF0000"/>
                </a:solidFill>
                <a:ea typeface="+mn-lt"/>
                <a:cs typeface="+mn-lt"/>
              </a:rPr>
              <a:t>alumnado de 14 a 18 años </a:t>
            </a:r>
            <a:r>
              <a:rPr lang="es-ES">
                <a:ea typeface="+mn-lt"/>
                <a:cs typeface="+mn-lt"/>
              </a:rPr>
              <a:t>de Castilla y León</a:t>
            </a:r>
          </a:p>
        </p:txBody>
      </p:sp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48E440DB-36FF-405B-B527-5BD1CCE02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650A7143-9DE1-4D51-9B9C-A0DC0E3166C1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2733A230-34F9-4324-AF21-37520209824C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F8FD233-5DE2-4B60-899C-3C3409F5CC06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312BF8-4BBE-4870-A3B0-23BA309B4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0" y="2730503"/>
            <a:ext cx="3387420" cy="4219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98D5B3-1676-4600-A081-1BB92A4F30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897" y="2182897"/>
            <a:ext cx="7398256" cy="444105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9592E0F5-2154-49D6-B641-76F1833845A0}"/>
              </a:ext>
            </a:extLst>
          </p:cNvPr>
          <p:cNvSpPr txBox="1">
            <a:spLocks/>
          </p:cNvSpPr>
          <p:nvPr/>
        </p:nvSpPr>
        <p:spPr>
          <a:xfrm>
            <a:off x="1202725" y="1574884"/>
            <a:ext cx="9786551" cy="637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20B0604020202020204" pitchFamily="34" charset="0"/>
              <a:buChar char="§"/>
            </a:pPr>
            <a:r>
              <a:rPr lang="es-ES" sz="9600" b="1">
                <a:ea typeface="+mn-lt"/>
                <a:cs typeface="+mn-lt"/>
              </a:rPr>
              <a:t>ALGUNOS DATOS</a:t>
            </a:r>
            <a:r>
              <a:rPr lang="es-ES" sz="9600">
                <a:ea typeface="+mn-lt"/>
                <a:cs typeface="+mn-lt"/>
              </a:rPr>
              <a:t> (según ESTUDES*)</a:t>
            </a:r>
            <a:endParaRPr lang="es-ES"/>
          </a:p>
          <a:p>
            <a:pPr marL="1257300" lvl="2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>
              <a:cs typeface="Calibri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732A5C6-63AC-4660-BB4C-35ADE886C978}"/>
              </a:ext>
            </a:extLst>
          </p:cNvPr>
          <p:cNvSpPr/>
          <p:nvPr/>
        </p:nvSpPr>
        <p:spPr>
          <a:xfrm>
            <a:off x="1536289" y="2025040"/>
            <a:ext cx="5303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>
                <a:ea typeface="+mn-lt"/>
                <a:cs typeface="+mn-lt"/>
              </a:rPr>
              <a:t>*Entre el </a:t>
            </a:r>
            <a:r>
              <a:rPr lang="es-ES">
                <a:solidFill>
                  <a:srgbClr val="FF0000"/>
                </a:solidFill>
                <a:ea typeface="+mn-lt"/>
                <a:cs typeface="+mn-lt"/>
              </a:rPr>
              <a:t>alumnado de 14 a 18 años </a:t>
            </a:r>
            <a:r>
              <a:rPr lang="es-ES">
                <a:ea typeface="+mn-lt"/>
                <a:cs typeface="+mn-lt"/>
              </a:rPr>
              <a:t>de Castilla y León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50734A6-3AC6-4B77-8D56-0E56AD5DC553}"/>
              </a:ext>
            </a:extLst>
          </p:cNvPr>
          <p:cNvSpPr/>
          <p:nvPr/>
        </p:nvSpPr>
        <p:spPr>
          <a:xfrm>
            <a:off x="5297040" y="6442018"/>
            <a:ext cx="51757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buClr>
                <a:srgbClr val="FFC000"/>
              </a:buClr>
            </a:pPr>
            <a:r>
              <a:rPr lang="es-ES" sz="1200">
                <a:ea typeface="+mn-lt"/>
                <a:cs typeface="+mn-lt"/>
              </a:rPr>
              <a:t>Comisionado regional para la droga en Castilla y León</a:t>
            </a:r>
          </a:p>
        </p:txBody>
      </p:sp>
      <p:pic>
        <p:nvPicPr>
          <p:cNvPr id="9" name="Imagen 8" descr="Forma&#10;&#10;Descripción generada automáticamente con confianza baja">
            <a:extLst>
              <a:ext uri="{FF2B5EF4-FFF2-40B4-BE49-F238E27FC236}">
                <a16:creationId xmlns:a16="http://schemas.microsoft.com/office/drawing/2014/main" id="{DB9065EB-F9B4-4C5B-90E9-9CDDC7263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EE9ED4DE-281B-4345-B7A1-79ABFCD168AC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21C1D363-F33C-4CD2-BCFF-60E49AC25B94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75DE53AA-4EC1-4F8C-AE34-D3559945AAE4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mujer, sostener, par, joven&#10;&#10;Descripción generada automáticamente">
            <a:extLst>
              <a:ext uri="{FF2B5EF4-FFF2-40B4-BE49-F238E27FC236}">
                <a16:creationId xmlns:a16="http://schemas.microsoft.com/office/drawing/2014/main" id="{DB21638A-0F97-4A5B-8E31-F91589F8C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02" y="864388"/>
            <a:ext cx="4755102" cy="6340136"/>
          </a:xfrm>
          <a:prstGeom prst="rect">
            <a:avLst/>
          </a:prstGeom>
        </p:spPr>
      </p:pic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CALIFICACIÓN ESRB/PEGI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REGISTRO: TÉRMINOS DE USO/PRIVACIDAD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JUGADORES/CONECTIVIDAD/INTERACCIÓN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TIPOLOGÍA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VINCULACIÓN EXPERIENCIA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AUDIO/IMÁGENES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TIEMPO DE JUEGO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REFLEXIÓN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ANÁLISIS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668773F-02FA-468E-9288-053E69670AE6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EB3CAABE-5C3D-4B82-B4F3-CADFEFDCA18B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FFDEC77D-EBD8-4ADD-8F12-F424FAD1D91C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ubtítulo 2"/>
          <p:cNvSpPr>
            <a:spLocks noGrp="1"/>
          </p:cNvSpPr>
          <p:nvPr>
            <p:ph type="subTitle" idx="1"/>
          </p:nvPr>
        </p:nvSpPr>
        <p:spPr>
          <a:xfrm>
            <a:off x="1202725" y="1573427"/>
            <a:ext cx="9786551" cy="512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50000"/>
              </a:lnSpc>
              <a:buClr>
                <a:srgbClr val="FFC000"/>
              </a:buClr>
            </a:pPr>
            <a:endParaRPr lang="es-ES" b="1">
              <a:cs typeface="Calibri"/>
            </a:endParaRP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 b="1">
              <a:cs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9592E0F5-2154-49D6-B641-76F1833845A0}"/>
              </a:ext>
            </a:extLst>
          </p:cNvPr>
          <p:cNvSpPr txBox="1">
            <a:spLocks/>
          </p:cNvSpPr>
          <p:nvPr/>
        </p:nvSpPr>
        <p:spPr>
          <a:xfrm>
            <a:off x="1202725" y="1574884"/>
            <a:ext cx="9786551" cy="637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20B0604020202020204" pitchFamily="34" charset="0"/>
              <a:buChar char="§"/>
            </a:pPr>
            <a:r>
              <a:rPr lang="es-ES" sz="9600" b="1">
                <a:ea typeface="+mn-lt"/>
                <a:cs typeface="+mn-lt"/>
              </a:rPr>
              <a:t>ALGUNOS DATOS</a:t>
            </a:r>
            <a:r>
              <a:rPr lang="es-ES" sz="9600">
                <a:ea typeface="+mn-lt"/>
                <a:cs typeface="+mn-lt"/>
              </a:rPr>
              <a:t> (según ESTUDES*)</a:t>
            </a:r>
            <a:endParaRPr lang="es-ES"/>
          </a:p>
          <a:p>
            <a:pPr marL="1257300" lvl="2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>
              <a:cs typeface="Calibri"/>
            </a:endParaRPr>
          </a:p>
        </p:txBody>
      </p:sp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245F329B-19F1-42ED-9BD0-65B9F65B09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>
          <a:xfrm>
            <a:off x="1428568" y="2279360"/>
            <a:ext cx="7284917" cy="3993627"/>
          </a:xfrm>
          <a:prstGeom prst="rect">
            <a:avLst/>
          </a:prstGeom>
        </p:spPr>
      </p:pic>
      <p:sp>
        <p:nvSpPr>
          <p:cNvPr id="41" name="Subtítulo 2">
            <a:extLst>
              <a:ext uri="{FF2B5EF4-FFF2-40B4-BE49-F238E27FC236}">
                <a16:creationId xmlns:a16="http://schemas.microsoft.com/office/drawing/2014/main" id="{669B075E-5A39-4AA8-8483-9F971A6E0458}"/>
              </a:ext>
            </a:extLst>
          </p:cNvPr>
          <p:cNvSpPr txBox="1">
            <a:spLocks/>
          </p:cNvSpPr>
          <p:nvPr/>
        </p:nvSpPr>
        <p:spPr>
          <a:xfrm>
            <a:off x="8406730" y="2350678"/>
            <a:ext cx="1816127" cy="6082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2018: Juego compulsivo en Internet</a:t>
            </a:r>
            <a:endParaRPr lang="es-ES">
              <a:cs typeface="Calibri" panose="020F0502020204030204"/>
            </a:endParaRPr>
          </a:p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17,0%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981E339B-3829-4AF7-9129-5BA14A8A8450}"/>
              </a:ext>
            </a:extLst>
          </p:cNvPr>
          <p:cNvSpPr/>
          <p:nvPr/>
        </p:nvSpPr>
        <p:spPr>
          <a:xfrm>
            <a:off x="8637670" y="3285155"/>
            <a:ext cx="257577" cy="3307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D04F695-4F0E-49A3-869A-B63EEADE46AE}"/>
              </a:ext>
            </a:extLst>
          </p:cNvPr>
          <p:cNvSpPr/>
          <p:nvPr/>
        </p:nvSpPr>
        <p:spPr>
          <a:xfrm>
            <a:off x="5297040" y="6442018"/>
            <a:ext cx="5175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FFC000"/>
              </a:buClr>
            </a:pPr>
            <a:r>
              <a:rPr lang="es-ES" sz="1200">
                <a:ea typeface="+mn-lt"/>
                <a:cs typeface="+mn-lt"/>
              </a:rPr>
              <a:t>Comisionado regional para la droga en Castilla y León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02DD9B5-3DFA-4F63-B7E4-E27F88FE1E51}"/>
              </a:ext>
            </a:extLst>
          </p:cNvPr>
          <p:cNvSpPr/>
          <p:nvPr/>
        </p:nvSpPr>
        <p:spPr>
          <a:xfrm>
            <a:off x="1536289" y="2025040"/>
            <a:ext cx="5303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>
                <a:ea typeface="+mn-lt"/>
                <a:cs typeface="+mn-lt"/>
              </a:rPr>
              <a:t>*Entre el </a:t>
            </a:r>
            <a:r>
              <a:rPr lang="es-ES">
                <a:solidFill>
                  <a:srgbClr val="FF0000"/>
                </a:solidFill>
                <a:ea typeface="+mn-lt"/>
                <a:cs typeface="+mn-lt"/>
              </a:rPr>
              <a:t>alumnado de 14 a 18 años </a:t>
            </a:r>
            <a:r>
              <a:rPr lang="es-ES">
                <a:ea typeface="+mn-lt"/>
                <a:cs typeface="+mn-lt"/>
              </a:rPr>
              <a:t>de Castilla y León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B1795F-F692-455B-919E-9D51E7CF12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57" y="3564068"/>
            <a:ext cx="4061568" cy="3266507"/>
          </a:xfrm>
          <a:prstGeom prst="rect">
            <a:avLst/>
          </a:prstGeom>
        </p:spPr>
      </p:pic>
      <p:sp>
        <p:nvSpPr>
          <p:cNvPr id="45" name="Subtítulo 2">
            <a:extLst>
              <a:ext uri="{FF2B5EF4-FFF2-40B4-BE49-F238E27FC236}">
                <a16:creationId xmlns:a16="http://schemas.microsoft.com/office/drawing/2014/main" id="{83D90FCE-BECD-447C-BE47-BF8AE7FAB660}"/>
              </a:ext>
            </a:extLst>
          </p:cNvPr>
          <p:cNvSpPr txBox="1">
            <a:spLocks/>
          </p:cNvSpPr>
          <p:nvPr/>
        </p:nvSpPr>
        <p:spPr>
          <a:xfrm>
            <a:off x="9244171" y="4664823"/>
            <a:ext cx="2261825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buClr>
                <a:srgbClr val="FFC000"/>
              </a:buClr>
            </a:pPr>
            <a:r>
              <a:rPr lang="es-ES" sz="1400">
                <a:solidFill>
                  <a:srgbClr val="C00000"/>
                </a:solidFill>
                <a:ea typeface="+mn-lt"/>
                <a:cs typeface="+mn-lt"/>
              </a:rPr>
              <a:t>España</a:t>
            </a:r>
          </a:p>
          <a:p>
            <a:pPr algn="l">
              <a:lnSpc>
                <a:spcPct val="80000"/>
              </a:lnSpc>
              <a:buClr>
                <a:srgbClr val="FFC000"/>
              </a:buClr>
            </a:pPr>
            <a:r>
              <a:rPr lang="es-ES" sz="14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Castilla y León</a:t>
            </a:r>
          </a:p>
        </p:txBody>
      </p:sp>
      <p:pic>
        <p:nvPicPr>
          <p:cNvPr id="9" name="Imagen 8" descr="Forma&#10;&#10;Descripción generada automáticamente con confianza baja">
            <a:extLst>
              <a:ext uri="{FF2B5EF4-FFF2-40B4-BE49-F238E27FC236}">
                <a16:creationId xmlns:a16="http://schemas.microsoft.com/office/drawing/2014/main" id="{D920C9FA-C391-4E43-A8CE-8D7794B1E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C9F8A7C8-9ECA-4D82-ACBE-028BD75D0527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7485EEFA-CBEF-400F-82C8-507FF2D74B84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C19D2E10-DCD3-4C40-9D9E-F79CB593659C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D6B44EB0-0335-493D-8BB3-AFB34020BE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081003"/>
              </p:ext>
            </p:extLst>
          </p:nvPr>
        </p:nvGraphicFramePr>
        <p:xfrm>
          <a:off x="892519" y="4352108"/>
          <a:ext cx="5440072" cy="345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j-ea"/>
                  <a:cs typeface="+mj-cs"/>
                </a:rPr>
                <a:t>REFLEXIÓN</a:t>
              </a: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9592E0F5-2154-49D6-B641-76F1833845A0}"/>
              </a:ext>
            </a:extLst>
          </p:cNvPr>
          <p:cNvSpPr txBox="1">
            <a:spLocks/>
          </p:cNvSpPr>
          <p:nvPr/>
        </p:nvSpPr>
        <p:spPr>
          <a:xfrm>
            <a:off x="1202725" y="1574884"/>
            <a:ext cx="9786551" cy="637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20B0604020202020204" pitchFamily="34" charset="0"/>
              <a:buChar char="§"/>
            </a:pPr>
            <a:r>
              <a:rPr lang="es-ES" sz="9600" b="1">
                <a:ea typeface="+mn-lt"/>
                <a:cs typeface="+mn-lt"/>
              </a:rPr>
              <a:t>ALGUNOS DATOS</a:t>
            </a:r>
            <a:r>
              <a:rPr lang="es-ES" sz="9600">
                <a:ea typeface="+mn-lt"/>
                <a:cs typeface="+mn-lt"/>
              </a:rPr>
              <a:t> (según ESTUDES*)</a:t>
            </a:r>
          </a:p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20B0604020202020204" pitchFamily="34" charset="0"/>
              <a:buChar char="§"/>
            </a:pPr>
            <a:endParaRPr lang="es-ES">
              <a:cs typeface="Calibri"/>
            </a:endParaRPr>
          </a:p>
          <a:p>
            <a:pPr algn="just">
              <a:lnSpc>
                <a:spcPct val="150000"/>
              </a:lnSpc>
            </a:pPr>
            <a:r>
              <a:rPr lang="es-ES">
                <a:ea typeface="+mn-lt"/>
                <a:cs typeface="+mn-lt"/>
              </a:rPr>
              <a:t>-</a:t>
            </a:r>
            <a:endParaRPr lang="es-ES"/>
          </a:p>
          <a:p>
            <a:pPr marL="1257300" lvl="2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">
              <a:cs typeface="Calibri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A2E746C-3D46-4E13-825A-5FD164492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461032"/>
              </p:ext>
            </p:extLst>
          </p:nvPr>
        </p:nvGraphicFramePr>
        <p:xfrm>
          <a:off x="4368273" y="2222341"/>
          <a:ext cx="6620437" cy="496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9B1C16C-0948-45C4-91DB-370BCBBAE0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9" y="4531762"/>
            <a:ext cx="1392041" cy="13920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3AE55A-B7A9-47FB-BE49-DEB5DEB3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00" y="4549650"/>
            <a:ext cx="1376966" cy="1376966"/>
          </a:xfrm>
          <a:prstGeom prst="rect">
            <a:avLst/>
          </a:prstGeom>
        </p:spPr>
      </p:pic>
      <p:pic>
        <p:nvPicPr>
          <p:cNvPr id="12" name="Imagen 11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61AEC054-FA9B-432E-B893-EE650C518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830">
            <a:off x="1498707" y="5743484"/>
            <a:ext cx="953426" cy="569864"/>
          </a:xfrm>
          <a:prstGeom prst="rect">
            <a:avLst/>
          </a:prstGeom>
        </p:spPr>
      </p:pic>
      <p:sp>
        <p:nvSpPr>
          <p:cNvPr id="44" name="Subtítulo 2">
            <a:extLst>
              <a:ext uri="{FF2B5EF4-FFF2-40B4-BE49-F238E27FC236}">
                <a16:creationId xmlns:a16="http://schemas.microsoft.com/office/drawing/2014/main" id="{F41CC09F-8558-47C7-9F31-41540F234698}"/>
              </a:ext>
            </a:extLst>
          </p:cNvPr>
          <p:cNvSpPr txBox="1">
            <a:spLocks/>
          </p:cNvSpPr>
          <p:nvPr/>
        </p:nvSpPr>
        <p:spPr>
          <a:xfrm>
            <a:off x="1319345" y="4034449"/>
            <a:ext cx="1376966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Factores de riesgo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770B99F9-0AC0-4A9A-B712-2D0A0A93F222}"/>
              </a:ext>
            </a:extLst>
          </p:cNvPr>
          <p:cNvSpPr txBox="1">
            <a:spLocks/>
          </p:cNvSpPr>
          <p:nvPr/>
        </p:nvSpPr>
        <p:spPr>
          <a:xfrm>
            <a:off x="2948508" y="3236492"/>
            <a:ext cx="1974314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Estudiantes con problemas de juego</a:t>
            </a:r>
            <a:endParaRPr lang="es-ES"/>
          </a:p>
        </p:txBody>
      </p:sp>
      <p:sp>
        <p:nvSpPr>
          <p:cNvPr id="46" name="Subtítulo 2">
            <a:extLst>
              <a:ext uri="{FF2B5EF4-FFF2-40B4-BE49-F238E27FC236}">
                <a16:creationId xmlns:a16="http://schemas.microsoft.com/office/drawing/2014/main" id="{843DE9E7-BD8A-405D-92BE-2DF00ABCDAB5}"/>
              </a:ext>
            </a:extLst>
          </p:cNvPr>
          <p:cNvSpPr txBox="1">
            <a:spLocks/>
          </p:cNvSpPr>
          <p:nvPr/>
        </p:nvSpPr>
        <p:spPr>
          <a:xfrm>
            <a:off x="2423379" y="4162545"/>
            <a:ext cx="1874502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En </a:t>
            </a:r>
            <a:endParaRPr lang="es-ES">
              <a:cs typeface="Calibri" panose="020F0502020204030204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>
                <a:ea typeface="+mn-lt"/>
                <a:cs typeface="+mn-lt"/>
              </a:rPr>
              <a:t>general</a:t>
            </a:r>
            <a:endParaRPr lang="es-ES">
              <a:ea typeface="+mn-lt"/>
              <a:cs typeface="+mn-lt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(3,6%)</a:t>
            </a:r>
            <a:endParaRPr lang="es-ES">
              <a:cs typeface="Calibri"/>
            </a:endParaRPr>
          </a:p>
        </p:txBody>
      </p:sp>
      <p:sp>
        <p:nvSpPr>
          <p:cNvPr id="47" name="Subtítulo 2">
            <a:extLst>
              <a:ext uri="{FF2B5EF4-FFF2-40B4-BE49-F238E27FC236}">
                <a16:creationId xmlns:a16="http://schemas.microsoft.com/office/drawing/2014/main" id="{8F3861DF-14B4-4B51-9F09-7CC46B39FC09}"/>
              </a:ext>
            </a:extLst>
          </p:cNvPr>
          <p:cNvSpPr txBox="1">
            <a:spLocks/>
          </p:cNvSpPr>
          <p:nvPr/>
        </p:nvSpPr>
        <p:spPr>
          <a:xfrm>
            <a:off x="3622346" y="4166003"/>
            <a:ext cx="1874502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Con </a:t>
            </a:r>
            <a:endParaRPr lang="es-ES" b="1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>
                <a:ea typeface="+mn-lt"/>
                <a:cs typeface="+mn-lt"/>
              </a:rPr>
              <a:t>Video</a:t>
            </a:r>
            <a:endParaRPr lang="es-ES" b="1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>
                <a:ea typeface="+mn-lt"/>
                <a:cs typeface="+mn-lt"/>
              </a:rPr>
              <a:t>juegos</a:t>
            </a:r>
            <a:r>
              <a:rPr lang="es-ES" sz="2200">
                <a:ea typeface="+mn-lt"/>
                <a:cs typeface="+mn-lt"/>
              </a:rPr>
              <a:t> </a:t>
            </a:r>
            <a:endParaRPr lang="es-ES">
              <a:solidFill>
                <a:srgbClr val="FF0000"/>
              </a:solidFill>
              <a:ea typeface="+mn-lt"/>
              <a:cs typeface="+mn-lt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(5,8%)</a:t>
            </a:r>
            <a:endParaRPr lang="es-ES" b="1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49" name="Subtítulo 2">
            <a:extLst>
              <a:ext uri="{FF2B5EF4-FFF2-40B4-BE49-F238E27FC236}">
                <a16:creationId xmlns:a16="http://schemas.microsoft.com/office/drawing/2014/main" id="{23D7C5A8-52F9-4108-B879-30C30F4E8501}"/>
              </a:ext>
            </a:extLst>
          </p:cNvPr>
          <p:cNvSpPr txBox="1">
            <a:spLocks/>
          </p:cNvSpPr>
          <p:nvPr/>
        </p:nvSpPr>
        <p:spPr>
          <a:xfrm>
            <a:off x="8503165" y="1977527"/>
            <a:ext cx="1830539" cy="6514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Juego con dinero fuera de Internet</a:t>
            </a:r>
          </a:p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  22,7%</a:t>
            </a:r>
          </a:p>
        </p:txBody>
      </p:sp>
      <p:sp>
        <p:nvSpPr>
          <p:cNvPr id="50" name="Subtítulo 2">
            <a:extLst>
              <a:ext uri="{FF2B5EF4-FFF2-40B4-BE49-F238E27FC236}">
                <a16:creationId xmlns:a16="http://schemas.microsoft.com/office/drawing/2014/main" id="{5F2DACD2-BF41-4865-A5AA-DD6021DA781C}"/>
              </a:ext>
            </a:extLst>
          </p:cNvPr>
          <p:cNvSpPr txBox="1">
            <a:spLocks/>
          </p:cNvSpPr>
          <p:nvPr/>
        </p:nvSpPr>
        <p:spPr>
          <a:xfrm>
            <a:off x="7024907" y="3415191"/>
            <a:ext cx="1935911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Juego con dinero en Internet</a:t>
            </a:r>
          </a:p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8,8 %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B765DB97-25B6-4279-B39F-6EDAFCFFB0B3}"/>
              </a:ext>
            </a:extLst>
          </p:cNvPr>
          <p:cNvSpPr/>
          <p:nvPr/>
        </p:nvSpPr>
        <p:spPr>
          <a:xfrm>
            <a:off x="1536289" y="2025040"/>
            <a:ext cx="5303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>
                <a:ea typeface="+mn-lt"/>
                <a:cs typeface="+mn-lt"/>
              </a:rPr>
              <a:t>*Entre el </a:t>
            </a:r>
            <a:r>
              <a:rPr lang="es-ES">
                <a:solidFill>
                  <a:srgbClr val="FF0000"/>
                </a:solidFill>
                <a:ea typeface="+mn-lt"/>
                <a:cs typeface="+mn-lt"/>
              </a:rPr>
              <a:t>alumnado de 14 a 18 años </a:t>
            </a:r>
            <a:r>
              <a:rPr lang="es-ES">
                <a:ea typeface="+mn-lt"/>
                <a:cs typeface="+mn-lt"/>
              </a:rPr>
              <a:t>de Castilla y León</a:t>
            </a:r>
          </a:p>
        </p:txBody>
      </p:sp>
      <p:sp>
        <p:nvSpPr>
          <p:cNvPr id="48" name="Subtítulo 2">
            <a:extLst>
              <a:ext uri="{FF2B5EF4-FFF2-40B4-BE49-F238E27FC236}">
                <a16:creationId xmlns:a16="http://schemas.microsoft.com/office/drawing/2014/main" id="{8795F4FC-6E23-4A26-869F-2017E0ACBCE2}"/>
              </a:ext>
            </a:extLst>
          </p:cNvPr>
          <p:cNvSpPr txBox="1">
            <a:spLocks/>
          </p:cNvSpPr>
          <p:nvPr/>
        </p:nvSpPr>
        <p:spPr>
          <a:xfrm>
            <a:off x="6117267" y="3919469"/>
            <a:ext cx="943874" cy="6370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ea typeface="+mn-lt"/>
                <a:cs typeface="+mn-lt"/>
              </a:rPr>
              <a:t>Video juegos</a:t>
            </a:r>
          </a:p>
          <a:p>
            <a:pPr>
              <a:lnSpc>
                <a:spcPct val="80000"/>
              </a:lnSpc>
              <a:buClr>
                <a:srgbClr val="FFC000"/>
              </a:buClr>
            </a:pPr>
            <a:r>
              <a:rPr lang="es-ES" sz="2200" b="1">
                <a:solidFill>
                  <a:srgbClr val="FF0000"/>
                </a:solidFill>
                <a:ea typeface="+mn-lt"/>
                <a:cs typeface="+mn-lt"/>
              </a:rPr>
              <a:t>5,8 %</a:t>
            </a:r>
          </a:p>
        </p:txBody>
      </p:sp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8D6C0BBB-D358-4174-9063-6833BC959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9705"/>
          <a:stretch/>
        </p:blipFill>
        <p:spPr>
          <a:xfrm>
            <a:off x="9971839" y="1351411"/>
            <a:ext cx="2289107" cy="1737606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FE37FD8C-C96A-4C9E-BA06-9B2F3B30DDD6}"/>
              </a:ext>
            </a:extLst>
          </p:cNvPr>
          <p:cNvSpPr/>
          <p:nvPr/>
        </p:nvSpPr>
        <p:spPr>
          <a:xfrm>
            <a:off x="5297040" y="6442018"/>
            <a:ext cx="517571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FFC000"/>
              </a:buClr>
            </a:pPr>
            <a:r>
              <a:rPr lang="es-ES" sz="1200">
                <a:ea typeface="+mn-lt"/>
                <a:cs typeface="+mn-lt"/>
              </a:rPr>
              <a:t>Comisionado regional para la droga en Castilla y León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38A1EBA8-E906-4A1C-8E29-10177E282810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DC0C4CE5-E5AE-4E12-B7C0-98F5AEF7E2D0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60461F45-4C9F-445A-A4B1-61DE3E1EF701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44" grpId="0" build="p"/>
      <p:bldP spid="49" grpId="0"/>
      <p:bldP spid="50" grpId="0"/>
      <p:bldP spid="4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7601A83E-511B-4CAD-A062-D11E1032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042" y="3494222"/>
            <a:ext cx="2230017" cy="2970489"/>
          </a:xfrm>
          <a:prstGeom prst="rect">
            <a:avLst/>
          </a:prstGeom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280A9AF6-D307-4D00-94EC-C6FF9FB61E9E}"/>
              </a:ext>
            </a:extLst>
          </p:cNvPr>
          <p:cNvGrpSpPr/>
          <p:nvPr/>
        </p:nvGrpSpPr>
        <p:grpSpPr>
          <a:xfrm>
            <a:off x="1202725" y="1095102"/>
            <a:ext cx="9144000" cy="461641"/>
            <a:chOff x="1420337" y="1189178"/>
            <a:chExt cx="9144000" cy="461641"/>
          </a:xfrm>
        </p:grpSpPr>
        <p:sp>
          <p:nvSpPr>
            <p:cNvPr id="42" name="Título 1">
              <a:extLst>
                <a:ext uri="{FF2B5EF4-FFF2-40B4-BE49-F238E27FC236}">
                  <a16:creationId xmlns:a16="http://schemas.microsoft.com/office/drawing/2014/main" id="{87B67A9A-0A25-4D52-8EBC-598F47D24464}"/>
                </a:ext>
              </a:extLst>
            </p:cNvPr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solidFill>
                    <a:prstClr val="black"/>
                  </a:solidFill>
                  <a:latin typeface="+mn-lt"/>
                </a:rPr>
                <a:t>A QUIÉN PEDIR AYUDA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A633512-218C-4B97-8D13-283D032689C2}"/>
                </a:ext>
              </a:extLst>
            </p:cNvPr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n 3" descr="Imagen que contiene foto, grande, mujer, alimentos&#10;&#10;Descripción generada automáticamente">
            <a:extLst>
              <a:ext uri="{FF2B5EF4-FFF2-40B4-BE49-F238E27FC236}">
                <a16:creationId xmlns:a16="http://schemas.microsoft.com/office/drawing/2014/main" id="{5D1E876A-73DA-456D-B277-3344E5BF3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71445" y="1941982"/>
            <a:ext cx="1217524" cy="1559100"/>
          </a:xfrm>
          <a:prstGeom prst="rect">
            <a:avLst/>
          </a:prstGeom>
        </p:spPr>
      </p:pic>
      <p:pic>
        <p:nvPicPr>
          <p:cNvPr id="6" name="Imagen 6" descr="Logotipo&#10;&#10;Descripción generada automáticamente">
            <a:extLst>
              <a:ext uri="{FF2B5EF4-FFF2-40B4-BE49-F238E27FC236}">
                <a16:creationId xmlns:a16="http://schemas.microsoft.com/office/drawing/2014/main" id="{3BF2F027-1C32-4DC9-AEB6-54CA660820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2529" y="1551884"/>
            <a:ext cx="2081842" cy="2595114"/>
          </a:xfrm>
          <a:prstGeom prst="rect">
            <a:avLst/>
          </a:prstGeom>
        </p:spPr>
      </p:pic>
      <p:pic>
        <p:nvPicPr>
          <p:cNvPr id="7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8DD15D5-4F65-4A74-BC0D-CF64E0247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29" y="1584888"/>
            <a:ext cx="2886973" cy="1732184"/>
          </a:xfrm>
          <a:prstGeom prst="rect">
            <a:avLst/>
          </a:prstGeom>
        </p:spPr>
      </p:pic>
      <p:pic>
        <p:nvPicPr>
          <p:cNvPr id="1026" name="Picture 2" descr="La Oficina de Seguridad del Internauta (OSI). Internet">
            <a:extLst>
              <a:ext uri="{FF2B5EF4-FFF2-40B4-BE49-F238E27FC236}">
                <a16:creationId xmlns:a16="http://schemas.microsoft.com/office/drawing/2014/main" id="{346813D6-A180-472F-9ECC-4293FF2F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" y="2901525"/>
            <a:ext cx="2749395" cy="155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rar Bandera Guardia Civil - Comprarbanderas.es">
            <a:extLst>
              <a:ext uri="{FF2B5EF4-FFF2-40B4-BE49-F238E27FC236}">
                <a16:creationId xmlns:a16="http://schemas.microsoft.com/office/drawing/2014/main" id="{F0A34F99-D286-4F6F-BD9C-BB8CB40D2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r="15484" b="934"/>
          <a:stretch/>
        </p:blipFill>
        <p:spPr bwMode="auto">
          <a:xfrm>
            <a:off x="4131146" y="2222843"/>
            <a:ext cx="1220950" cy="11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3D5786C-135A-470D-BF17-FF681A7554EB}"/>
              </a:ext>
            </a:extLst>
          </p:cNvPr>
          <p:cNvGrpSpPr/>
          <p:nvPr/>
        </p:nvGrpSpPr>
        <p:grpSpPr>
          <a:xfrm>
            <a:off x="1239247" y="3987943"/>
            <a:ext cx="3794406" cy="2267456"/>
            <a:chOff x="2352727" y="4454474"/>
            <a:chExt cx="3716651" cy="2189701"/>
          </a:xfrm>
        </p:grpSpPr>
        <p:pic>
          <p:nvPicPr>
            <p:cNvPr id="12" name="Imagen 16" descr="Icono&#10;&#10;Descripción generada automáticamente">
              <a:extLst>
                <a:ext uri="{FF2B5EF4-FFF2-40B4-BE49-F238E27FC236}">
                  <a16:creationId xmlns:a16="http://schemas.microsoft.com/office/drawing/2014/main" id="{A15F8DC4-31D9-42C4-AF31-BB8E5E53E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13490" y="4454474"/>
              <a:ext cx="2455888" cy="2189701"/>
            </a:xfrm>
            <a:prstGeom prst="rect">
              <a:avLst/>
            </a:prstGeom>
          </p:spPr>
        </p:pic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5C6E97E2-811B-4C1E-BDAF-3AA4AAF7EFAB}"/>
                </a:ext>
              </a:extLst>
            </p:cNvPr>
            <p:cNvSpPr/>
            <p:nvPr/>
          </p:nvSpPr>
          <p:spPr>
            <a:xfrm>
              <a:off x="2352727" y="4807631"/>
              <a:ext cx="176389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FFC000"/>
                </a:buClr>
              </a:pPr>
              <a:r>
                <a:rPr lang="es-ES" sz="3400" b="1">
                  <a:solidFill>
                    <a:srgbClr val="FF0000"/>
                  </a:solidFill>
                  <a:ea typeface="+mn-lt"/>
                  <a:cs typeface="+mn-lt"/>
                </a:rPr>
                <a:t>FAMILIA</a:t>
              </a:r>
            </a:p>
          </p:txBody>
        </p:sp>
      </p:grpSp>
      <p:sp>
        <p:nvSpPr>
          <p:cNvPr id="8" name="Bocadillo: ovalado 7">
            <a:extLst>
              <a:ext uri="{FF2B5EF4-FFF2-40B4-BE49-F238E27FC236}">
                <a16:creationId xmlns:a16="http://schemas.microsoft.com/office/drawing/2014/main" id="{2D74A02A-08FA-4A54-BF80-9433A711E32B}"/>
              </a:ext>
            </a:extLst>
          </p:cNvPr>
          <p:cNvSpPr/>
          <p:nvPr/>
        </p:nvSpPr>
        <p:spPr>
          <a:xfrm>
            <a:off x="9186146" y="2512363"/>
            <a:ext cx="2505559" cy="8911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cs typeface="Calibri"/>
              </a:rPr>
              <a:t>¡OJO! Sólo pueden actuar en servidores radicados en la U.E</a:t>
            </a:r>
            <a:endParaRPr lang="es-ES" sz="1400" dirty="0"/>
          </a:p>
        </p:txBody>
      </p:sp>
      <p:pic>
        <p:nvPicPr>
          <p:cNvPr id="9" name="Imagen 9" descr="Icono&#10;&#10;Descripción generada automáticamente">
            <a:extLst>
              <a:ext uri="{FF2B5EF4-FFF2-40B4-BE49-F238E27FC236}">
                <a16:creationId xmlns:a16="http://schemas.microsoft.com/office/drawing/2014/main" id="{14BBFA89-1E78-42A0-A2A5-25A2B849E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9768" y="4198056"/>
            <a:ext cx="2035628" cy="198419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A42518A-3549-40A7-99A5-D104BBE86229}"/>
              </a:ext>
            </a:extLst>
          </p:cNvPr>
          <p:cNvSpPr/>
          <p:nvPr/>
        </p:nvSpPr>
        <p:spPr>
          <a:xfrm>
            <a:off x="7402116" y="4591571"/>
            <a:ext cx="2111819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ES" sz="2400" b="1" dirty="0">
                <a:solidFill>
                  <a:srgbClr val="FF0000"/>
                </a:solidFill>
                <a:ea typeface="+mn-lt"/>
                <a:cs typeface="+mn-lt"/>
              </a:rPr>
              <a:t>CONVIVENCIA</a:t>
            </a:r>
          </a:p>
          <a:p>
            <a:pPr algn="just"/>
            <a:r>
              <a:rPr lang="es-ES" sz="2400" b="1" dirty="0">
                <a:solidFill>
                  <a:srgbClr val="FF0000"/>
                </a:solidFill>
                <a:ea typeface="+mn-lt"/>
                <a:cs typeface="+mn-lt"/>
              </a:rPr>
              <a:t>MEDIACIÓN EN TU CENTRO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C8A234D-A0D2-43D6-BC84-2111E31C0A09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4ACBAEDE-96C9-4830-9B5D-CF68BC109D1C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AE9F3731-194C-4C70-87D9-575722B7E7BF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8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Código QR&#10;&#10;Descripción generada automáticamente">
            <a:extLst>
              <a:ext uri="{FF2B5EF4-FFF2-40B4-BE49-F238E27FC236}">
                <a16:creationId xmlns:a16="http://schemas.microsoft.com/office/drawing/2014/main" id="{EE302EFE-10BC-450A-AC4D-2CF1CFE8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332" y="158858"/>
            <a:ext cx="6483262" cy="6536385"/>
          </a:xfrm>
          <a:prstGeom prst="rect">
            <a:avLst/>
          </a:prstGeom>
        </p:spPr>
      </p:pic>
      <p:pic>
        <p:nvPicPr>
          <p:cNvPr id="5" name="Imagen 5" descr="Imagen que contiene mujer, sostener, cepillo&#10;&#10;Descripción generada automáticamente">
            <a:extLst>
              <a:ext uri="{FF2B5EF4-FFF2-40B4-BE49-F238E27FC236}">
                <a16:creationId xmlns:a16="http://schemas.microsoft.com/office/drawing/2014/main" id="{4E054B9E-B0AB-43FD-B071-A7F3690E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1088" y="1494611"/>
            <a:ext cx="3523443" cy="5442973"/>
          </a:xfrm>
          <a:prstGeom prst="rect">
            <a:avLst/>
          </a:prstGeom>
        </p:spPr>
      </p:pic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E3F21AE1-56F4-4827-AF21-F9C719D6779D}"/>
              </a:ext>
            </a:extLst>
          </p:cNvPr>
          <p:cNvSpPr/>
          <p:nvPr/>
        </p:nvSpPr>
        <p:spPr>
          <a:xfrm flipH="1">
            <a:off x="498529" y="345896"/>
            <a:ext cx="2285999" cy="152399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cs typeface="Calibri"/>
              </a:rPr>
              <a:t>Escanea este </a:t>
            </a:r>
            <a:r>
              <a:rPr lang="es-ES" b="1" dirty="0" err="1">
                <a:cs typeface="Calibri"/>
              </a:rPr>
              <a:t>Qr</a:t>
            </a:r>
            <a:r>
              <a:rPr lang="es-ES" dirty="0">
                <a:cs typeface="Calibri"/>
              </a:rPr>
              <a:t>  y </a:t>
            </a:r>
            <a:r>
              <a:rPr lang="es-ES" b="1" dirty="0">
                <a:solidFill>
                  <a:srgbClr val="FF0000"/>
                </a:solidFill>
                <a:cs typeface="Calibri"/>
              </a:rPr>
              <a:t>analiza </a:t>
            </a:r>
            <a:r>
              <a:rPr lang="es-ES" dirty="0">
                <a:cs typeface="Calibri"/>
              </a:rPr>
              <a:t>el juego o la</a:t>
            </a:r>
            <a:endParaRPr lang="es-ES" dirty="0"/>
          </a:p>
          <a:p>
            <a:pPr algn="ctr"/>
            <a:r>
              <a:rPr lang="es-ES" dirty="0">
                <a:cs typeface="Calibri"/>
              </a:rPr>
              <a:t>aplicación que más </a:t>
            </a:r>
          </a:p>
          <a:p>
            <a:pPr algn="ctr"/>
            <a:r>
              <a:rPr lang="es-ES" dirty="0">
                <a:cs typeface="Calibri"/>
              </a:rPr>
              <a:t>te guste. A ver qué</a:t>
            </a:r>
          </a:p>
          <a:p>
            <a:pPr algn="ctr"/>
            <a:r>
              <a:rPr lang="es-ES" dirty="0">
                <a:cs typeface="Calibri"/>
              </a:rPr>
              <a:t>seguridad tiene...</a:t>
            </a:r>
          </a:p>
        </p:txBody>
      </p:sp>
    </p:spTree>
    <p:extLst>
      <p:ext uri="{BB962C8B-B14F-4D97-AF65-F5344CB8AC3E}">
        <p14:creationId xmlns:p14="http://schemas.microsoft.com/office/powerpoint/2010/main" val="1856307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RONDA DE PREGUNTAS</a:t>
              </a:r>
              <a:endParaRPr kumimoji="0" lang="es-E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D6AF13BB-FC69-4254-A58C-63F3B1B7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51" y="1666398"/>
            <a:ext cx="7787402" cy="5191602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DBA8F0FE-7476-4842-8E42-C7EFBE5DB2E1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1E61FDFC-329E-4B4C-8C06-40637C0254DE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4D5694D7-83B2-4709-8B5A-087F85FE7394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7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sostener, raqueta, mujer&#10;&#10;Descripción generada automáticamente">
            <a:extLst>
              <a:ext uri="{FF2B5EF4-FFF2-40B4-BE49-F238E27FC236}">
                <a16:creationId xmlns:a16="http://schemas.microsoft.com/office/drawing/2014/main" id="{30D0B901-7A65-43E8-9D6B-BCEE7B8E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5"/>
            <a:ext cx="5456903" cy="6821129"/>
          </a:xfrm>
          <a:prstGeom prst="rect">
            <a:avLst/>
          </a:prstGeom>
        </p:spPr>
      </p:pic>
      <p:pic>
        <p:nvPicPr>
          <p:cNvPr id="1026" name="Picture 2" descr="Muchas gracias !: comprar esta ilustración de stock y explorar  ilustraciones similares… | Imagenes para dar gracias, Imágenes de gracias,  Mensajes de agradecimiento">
            <a:extLst>
              <a:ext uri="{FF2B5EF4-FFF2-40B4-BE49-F238E27FC236}">
                <a16:creationId xmlns:a16="http://schemas.microsoft.com/office/drawing/2014/main" id="{8B1B3B82-87C7-4AC2-B9FA-52BAA6FF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03" y="0"/>
            <a:ext cx="5651090" cy="56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2896E24-67E0-4254-8AB3-BF7DEE6116CF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FCC38BB-CC15-49DB-8C71-A750E23BDB39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048C46-96A9-4ED0-B1B3-6A7C863BE630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8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latin typeface="+mn-lt"/>
                  <a:cs typeface="Calibri"/>
                </a:rPr>
                <a:t>DISPOSITIVOS</a:t>
              </a:r>
              <a:endParaRPr lang="es-E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Calibri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955BB615-CB49-4B9E-B0C6-6B79DAE16F00}"/>
              </a:ext>
            </a:extLst>
          </p:cNvPr>
          <p:cNvGrpSpPr/>
          <p:nvPr/>
        </p:nvGrpSpPr>
        <p:grpSpPr>
          <a:xfrm>
            <a:off x="5270827" y="2427549"/>
            <a:ext cx="4809639" cy="1818441"/>
            <a:chOff x="4853154" y="2284988"/>
            <a:chExt cx="4809639" cy="1818441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043B7A22-79A7-415E-B453-F35265E8A86A}"/>
                </a:ext>
              </a:extLst>
            </p:cNvPr>
            <p:cNvSpPr txBox="1"/>
            <p:nvPr/>
          </p:nvSpPr>
          <p:spPr>
            <a:xfrm>
              <a:off x="5203302" y="2284988"/>
              <a:ext cx="44594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/>
                <a:t>Mantén actualizado el sistema. </a:t>
              </a:r>
            </a:p>
            <a:p>
              <a:r>
                <a:rPr lang="es-ES" sz="2400" b="1"/>
                <a:t>No desactives las actualizaciones.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DA4BCD04-E114-472B-A3F5-2A11744650C0}"/>
                </a:ext>
              </a:extLst>
            </p:cNvPr>
            <p:cNvSpPr txBox="1"/>
            <p:nvPr/>
          </p:nvSpPr>
          <p:spPr>
            <a:xfrm>
              <a:off x="5176303" y="3272432"/>
              <a:ext cx="40804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/>
                <a:t>Tu antivirus siempre en forma.</a:t>
              </a:r>
            </a:p>
            <a:p>
              <a:r>
                <a:rPr lang="es-ES" sz="2400" b="1"/>
                <a:t>Actualízalo periódicamente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79C0381-1886-4593-AE6C-10080DE9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3154" y="2368879"/>
              <a:ext cx="301772" cy="369333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F7125945-9EE0-4D69-A064-C9F3F002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918" y="3371323"/>
              <a:ext cx="301772" cy="369333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94ED2A8-8B49-4B66-B946-6DA1F694697C}"/>
              </a:ext>
            </a:extLst>
          </p:cNvPr>
          <p:cNvGrpSpPr/>
          <p:nvPr/>
        </p:nvGrpSpPr>
        <p:grpSpPr>
          <a:xfrm>
            <a:off x="5270827" y="4555013"/>
            <a:ext cx="5549335" cy="1872947"/>
            <a:chOff x="3917749" y="4471122"/>
            <a:chExt cx="5549335" cy="1872947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42871695-FD70-4A8F-AC03-8CA8242E81EC}"/>
                </a:ext>
              </a:extLst>
            </p:cNvPr>
            <p:cNvSpPr txBox="1"/>
            <p:nvPr/>
          </p:nvSpPr>
          <p:spPr>
            <a:xfrm>
              <a:off x="4219508" y="4471122"/>
              <a:ext cx="5124736" cy="12003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2400" b="1"/>
                <a:t>No instales programas descargados de </a:t>
              </a:r>
            </a:p>
            <a:p>
              <a:r>
                <a:rPr lang="es-ES" sz="2400" b="1"/>
                <a:t> páginas desconocidas o de correos </a:t>
              </a:r>
              <a:endParaRPr lang="es-ES" sz="2400" b="1">
                <a:cs typeface="Calibri"/>
              </a:endParaRPr>
            </a:p>
            <a:p>
              <a:r>
                <a:rPr lang="es-ES" sz="2400" b="1"/>
                <a:t> electrónicos de desconocidos.</a:t>
              </a:r>
              <a:endParaRPr lang="es-ES" sz="2400" b="1">
                <a:cs typeface="Calibri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EC8BCC59-6DB5-4906-B06C-9F155101C1DF}"/>
                </a:ext>
              </a:extLst>
            </p:cNvPr>
            <p:cNvSpPr txBox="1"/>
            <p:nvPr/>
          </p:nvSpPr>
          <p:spPr>
            <a:xfrm>
              <a:off x="4250912" y="5882404"/>
              <a:ext cx="5216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/>
                <a:t>No desactives el firewall del ordenador.</a:t>
              </a:r>
            </a:p>
          </p:txBody>
        </p: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CDAC0610-7073-4146-B237-85DA6CD6E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665" y="4591291"/>
              <a:ext cx="301772" cy="369333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AA117BB5-34B3-4774-8C4B-5480AABC7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749" y="5943128"/>
              <a:ext cx="301772" cy="369333"/>
            </a:xfrm>
            <a:prstGeom prst="rect">
              <a:avLst/>
            </a:prstGeom>
          </p:spPr>
        </p:pic>
      </p:grpSp>
      <p:sp>
        <p:nvSpPr>
          <p:cNvPr id="48" name="Subtítulo 2">
            <a:extLst>
              <a:ext uri="{FF2B5EF4-FFF2-40B4-BE49-F238E27FC236}">
                <a16:creationId xmlns:a16="http://schemas.microsoft.com/office/drawing/2014/main" id="{2B6B2A47-670F-428A-BCA0-D32997C05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726" y="1573427"/>
            <a:ext cx="4833322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PORTÁTILES Y DE SOBREMESA</a:t>
            </a:r>
          </a:p>
        </p:txBody>
      </p:sp>
      <p:pic>
        <p:nvPicPr>
          <p:cNvPr id="9" name="Imagen 8" descr="Imagen que contiene mujer, computadora&#10;&#10;Descripción generada automáticamente">
            <a:extLst>
              <a:ext uri="{FF2B5EF4-FFF2-40B4-BE49-F238E27FC236}">
                <a16:creationId xmlns:a16="http://schemas.microsoft.com/office/drawing/2014/main" id="{82E3EFA5-47D4-4135-8B18-A8FC95BF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4" y="2287835"/>
            <a:ext cx="4599138" cy="5050456"/>
          </a:xfrm>
          <a:prstGeom prst="rect">
            <a:avLst/>
          </a:prstGeom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BBF08AE2-08F6-4D8A-99FB-E7F49952190C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E4C67AA2-D7AA-454B-98D3-8412604D66FB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05B01BE0-34B0-48D4-924E-514F101C57B1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latin typeface="+mn-lt"/>
                  <a:cs typeface="Calibri"/>
                </a:rPr>
                <a:t>DISPOSITIVOS</a:t>
              </a:r>
              <a:endParaRPr lang="es-E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Calibri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43B7A22-79A7-415E-B453-F35265E8A86A}"/>
              </a:ext>
            </a:extLst>
          </p:cNvPr>
          <p:cNvSpPr txBox="1"/>
          <p:nvPr/>
        </p:nvSpPr>
        <p:spPr>
          <a:xfrm>
            <a:off x="1993255" y="2360696"/>
            <a:ext cx="7368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Protege tu dispositivo con un PIN o patrón de seguridad.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A4BCD04-E114-472B-A3F5-2A11744650C0}"/>
              </a:ext>
            </a:extLst>
          </p:cNvPr>
          <p:cNvSpPr txBox="1"/>
          <p:nvPr/>
        </p:nvSpPr>
        <p:spPr>
          <a:xfrm>
            <a:off x="1999117" y="3427042"/>
            <a:ext cx="553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Permite las actualizaciones del fabricante.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2871695-FD70-4A8F-AC03-8CA8242E81EC}"/>
              </a:ext>
            </a:extLst>
          </p:cNvPr>
          <p:cNvSpPr txBox="1"/>
          <p:nvPr/>
        </p:nvSpPr>
        <p:spPr>
          <a:xfrm>
            <a:off x="1993255" y="3949199"/>
            <a:ext cx="642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No permitas instalar aplicaciones desconocidas.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C8BCC59-6DB5-4906-B06C-9F155101C1DF}"/>
              </a:ext>
            </a:extLst>
          </p:cNvPr>
          <p:cNvSpPr txBox="1"/>
          <p:nvPr/>
        </p:nvSpPr>
        <p:spPr>
          <a:xfrm>
            <a:off x="2037499" y="4579040"/>
            <a:ext cx="6251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Infórmate sobre los permisos, las limitaciones de edad y el control parental de las apps.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F8F3C07-C1CA-4F00-A738-4792FF64293A}"/>
              </a:ext>
            </a:extLst>
          </p:cNvPr>
          <p:cNvSpPr txBox="1"/>
          <p:nvPr/>
        </p:nvSpPr>
        <p:spPr>
          <a:xfrm>
            <a:off x="2009821" y="5487381"/>
            <a:ext cx="822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No accedas a publicidad engañosa dentro de las apps gratuitas.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94D39F8-0BEB-4A64-A866-63B65BCFD853}"/>
              </a:ext>
            </a:extLst>
          </p:cNvPr>
          <p:cNvSpPr txBox="1"/>
          <p:nvPr/>
        </p:nvSpPr>
        <p:spPr>
          <a:xfrm>
            <a:off x="2008170" y="603656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No concedas acceso a la cámara y micrófono si no es necesario.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5169307-4DA1-4F74-A633-FF681EBA96A4}"/>
              </a:ext>
            </a:extLst>
          </p:cNvPr>
          <p:cNvSpPr txBox="1"/>
          <p:nvPr/>
        </p:nvSpPr>
        <p:spPr>
          <a:xfrm>
            <a:off x="1995927" y="2910945"/>
            <a:ext cx="5877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No accedas a redes </a:t>
            </a:r>
            <a:r>
              <a:rPr lang="es-ES" sz="2400" b="1" err="1"/>
              <a:t>WiFi</a:t>
            </a:r>
            <a:r>
              <a:rPr lang="es-ES" sz="2400" b="1"/>
              <a:t> abiertas o gratuitas.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6037EE7F-1194-4CF3-AEC2-1CDA536EB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33" y="2396095"/>
            <a:ext cx="301772" cy="36933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F99CA3BC-D94F-42FB-820A-8E7E4437A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77" y="2930545"/>
            <a:ext cx="301772" cy="369333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9D3ECD93-A6CA-4781-A847-87E464E4C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34" y="4002303"/>
            <a:ext cx="301772" cy="36933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CE4A44D6-BEA2-4D8A-9954-37AFABB91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42" y="3456264"/>
            <a:ext cx="301772" cy="369333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BEC7B00-85EA-47FC-807B-08D3BE5DD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0" y="4613735"/>
            <a:ext cx="301772" cy="36933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5DEEDDE2-B9F0-46D3-B2E1-6E8D4284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47" y="5552526"/>
            <a:ext cx="301772" cy="369333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DF76E1CA-7B1E-46C2-9511-E83FE1A90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86" y="6097525"/>
            <a:ext cx="301772" cy="369333"/>
          </a:xfrm>
          <a:prstGeom prst="rect">
            <a:avLst/>
          </a:prstGeom>
        </p:spPr>
      </p:pic>
      <p:sp>
        <p:nvSpPr>
          <p:cNvPr id="55" name="Subtítulo 2">
            <a:extLst>
              <a:ext uri="{FF2B5EF4-FFF2-40B4-BE49-F238E27FC236}">
                <a16:creationId xmlns:a16="http://schemas.microsoft.com/office/drawing/2014/main" id="{109610CD-7EC2-4F41-9045-47CB2BDB0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726" y="1573427"/>
            <a:ext cx="4833322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TABLETAS Y TELÉFONOS MÓVILES</a:t>
            </a:r>
          </a:p>
        </p:txBody>
      </p:sp>
      <p:pic>
        <p:nvPicPr>
          <p:cNvPr id="6" name="Imagen 5" descr="Imagen en blanco y negro de una persona con una raqueta en la mano&#10;&#10;Descripción generada automáticamente con confianza baja">
            <a:extLst>
              <a:ext uri="{FF2B5EF4-FFF2-40B4-BE49-F238E27FC236}">
                <a16:creationId xmlns:a16="http://schemas.microsoft.com/office/drawing/2014/main" id="{BBCC7C8A-8681-4B72-A729-CB8F11BC8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03" y="1075014"/>
            <a:ext cx="2933700" cy="4762500"/>
          </a:xfrm>
          <a:prstGeom prst="rect">
            <a:avLst/>
          </a:prstGeom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00DD0636-217D-477B-9ED2-349304A56633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4FD09120-749B-44AA-94F5-ED7ADB0E2E68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63C1248A-5363-4E33-8C32-573436C85CFB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87ECC49-F345-43F9-8313-0D638DA9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74" y="3503897"/>
            <a:ext cx="4678595" cy="274032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HERRAMIENTAS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ubtítulo 3">
            <a:extLst>
              <a:ext uri="{FF2B5EF4-FFF2-40B4-BE49-F238E27FC236}">
                <a16:creationId xmlns:a16="http://schemas.microsoft.com/office/drawing/2014/main" id="{21E71692-F196-4E91-923C-688F99229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058" y="2797213"/>
            <a:ext cx="2082084" cy="863339"/>
          </a:xfrm>
        </p:spPr>
        <p:txBody>
          <a:bodyPr>
            <a:normAutofit lnSpcReduction="10000"/>
          </a:bodyPr>
          <a:lstStyle/>
          <a:p>
            <a:r>
              <a:rPr lang="es-ES" b="1"/>
              <a:t>APLICACIONES</a:t>
            </a:r>
          </a:p>
          <a:p>
            <a:r>
              <a:rPr lang="es-ES" b="1"/>
              <a:t>GENERALES</a:t>
            </a:r>
          </a:p>
          <a:p>
            <a:endParaRPr lang="es-ES" b="1"/>
          </a:p>
        </p:txBody>
      </p:sp>
      <p:sp>
        <p:nvSpPr>
          <p:cNvPr id="41" name="Subtítulo 3">
            <a:extLst>
              <a:ext uri="{FF2B5EF4-FFF2-40B4-BE49-F238E27FC236}">
                <a16:creationId xmlns:a16="http://schemas.microsoft.com/office/drawing/2014/main" id="{BE90B9F5-0806-4E81-B090-3D77F61F05F2}"/>
              </a:ext>
            </a:extLst>
          </p:cNvPr>
          <p:cNvSpPr txBox="1">
            <a:spLocks/>
          </p:cNvSpPr>
          <p:nvPr/>
        </p:nvSpPr>
        <p:spPr>
          <a:xfrm>
            <a:off x="6940022" y="2424599"/>
            <a:ext cx="2082084" cy="54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JUEGOS</a:t>
            </a:r>
          </a:p>
        </p:txBody>
      </p:sp>
      <p:sp>
        <p:nvSpPr>
          <p:cNvPr id="42" name="Subtítulo 3">
            <a:extLst>
              <a:ext uri="{FF2B5EF4-FFF2-40B4-BE49-F238E27FC236}">
                <a16:creationId xmlns:a16="http://schemas.microsoft.com/office/drawing/2014/main" id="{FEB18372-22D9-4A9D-A0E6-DA7BC9806B4E}"/>
              </a:ext>
            </a:extLst>
          </p:cNvPr>
          <p:cNvSpPr txBox="1">
            <a:spLocks/>
          </p:cNvSpPr>
          <p:nvPr/>
        </p:nvSpPr>
        <p:spPr>
          <a:xfrm>
            <a:off x="3516673" y="5259993"/>
            <a:ext cx="1615332" cy="91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REDES </a:t>
            </a:r>
          </a:p>
          <a:p>
            <a:r>
              <a:rPr lang="es-ES" b="1"/>
              <a:t>SOCIALES</a:t>
            </a:r>
          </a:p>
        </p:txBody>
      </p:sp>
      <p:sp>
        <p:nvSpPr>
          <p:cNvPr id="43" name="Subtítulo 3">
            <a:extLst>
              <a:ext uri="{FF2B5EF4-FFF2-40B4-BE49-F238E27FC236}">
                <a16:creationId xmlns:a16="http://schemas.microsoft.com/office/drawing/2014/main" id="{EABC6611-51DD-4AD2-9755-FBCEFD46119E}"/>
              </a:ext>
            </a:extLst>
          </p:cNvPr>
          <p:cNvSpPr txBox="1">
            <a:spLocks/>
          </p:cNvSpPr>
          <p:nvPr/>
        </p:nvSpPr>
        <p:spPr>
          <a:xfrm>
            <a:off x="5924832" y="6275539"/>
            <a:ext cx="4298290" cy="54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APLICACIONES DE TRABAJO</a:t>
            </a:r>
          </a:p>
        </p:txBody>
      </p:sp>
      <p:pic>
        <p:nvPicPr>
          <p:cNvPr id="1026" name="Picture 2" descr="Discord - Wikipedia, la enciclopedia libre">
            <a:extLst>
              <a:ext uri="{FF2B5EF4-FFF2-40B4-BE49-F238E27FC236}">
                <a16:creationId xmlns:a16="http://schemas.microsoft.com/office/drawing/2014/main" id="{FD48C8BF-6CA6-47E0-8E80-6025141EF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252" y="4635504"/>
            <a:ext cx="804549" cy="9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A5259DF-5AC4-4702-AF5A-CD1BFDE08E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6" y="4803489"/>
            <a:ext cx="1122234" cy="1122234"/>
          </a:xfrm>
          <a:prstGeom prst="rect">
            <a:avLst/>
          </a:prstGeom>
        </p:spPr>
      </p:pic>
      <p:pic>
        <p:nvPicPr>
          <p:cNvPr id="9" name="Imagen 8" descr="Logotipo, Icono&#10;&#10;Descripción generada automáticamente">
            <a:extLst>
              <a:ext uri="{FF2B5EF4-FFF2-40B4-BE49-F238E27FC236}">
                <a16:creationId xmlns:a16="http://schemas.microsoft.com/office/drawing/2014/main" id="{22CFC241-1D1E-419C-A2BC-99656CD2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56" y="1588696"/>
            <a:ext cx="896861" cy="896861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AF177A58-8196-4FCB-83A0-B3E84452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096" y="2596985"/>
            <a:ext cx="905827" cy="873788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6C7185F9-EE7E-478B-B22D-CD30CB333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39" y="4077863"/>
            <a:ext cx="841448" cy="841448"/>
          </a:xfrm>
          <a:prstGeom prst="rect">
            <a:avLst/>
          </a:prstGeom>
        </p:spPr>
      </p:pic>
      <p:pic>
        <p:nvPicPr>
          <p:cNvPr id="45" name="Imagen 44" descr="Icono&#10;&#10;Descripción generada automáticamente">
            <a:extLst>
              <a:ext uri="{FF2B5EF4-FFF2-40B4-BE49-F238E27FC236}">
                <a16:creationId xmlns:a16="http://schemas.microsoft.com/office/drawing/2014/main" id="{DE61C0AF-F00B-457C-9754-371B8BA9B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07" y="1845927"/>
            <a:ext cx="1662681" cy="935258"/>
          </a:xfrm>
          <a:prstGeom prst="rect">
            <a:avLst/>
          </a:prstGeom>
        </p:spPr>
      </p:pic>
      <p:pic>
        <p:nvPicPr>
          <p:cNvPr id="47" name="Imagen 46" descr="Icono&#10;&#10;Descripción generada automáticamente">
            <a:extLst>
              <a:ext uri="{FF2B5EF4-FFF2-40B4-BE49-F238E27FC236}">
                <a16:creationId xmlns:a16="http://schemas.microsoft.com/office/drawing/2014/main" id="{90A63842-E0B8-4547-B69B-33AE8E782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95" y="5731724"/>
            <a:ext cx="880396" cy="880396"/>
          </a:xfrm>
          <a:prstGeom prst="rect">
            <a:avLst/>
          </a:prstGeom>
        </p:spPr>
      </p:pic>
      <p:pic>
        <p:nvPicPr>
          <p:cNvPr id="49" name="Imagen 48" descr="Icono&#10;&#10;Descripción generada automáticamente">
            <a:extLst>
              <a:ext uri="{FF2B5EF4-FFF2-40B4-BE49-F238E27FC236}">
                <a16:creationId xmlns:a16="http://schemas.microsoft.com/office/drawing/2014/main" id="{BF967595-C3CD-48B5-8E7B-72B4008B67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32" y="4978639"/>
            <a:ext cx="841448" cy="84144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8C7D4B2C-147E-461B-BFE4-5E49ABBB22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51" y="3421144"/>
            <a:ext cx="916496" cy="916496"/>
          </a:xfrm>
          <a:prstGeom prst="rect">
            <a:avLst/>
          </a:prstGeom>
        </p:spPr>
      </p:pic>
      <p:pic>
        <p:nvPicPr>
          <p:cNvPr id="61" name="Imagen 6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DFA5603-2625-4368-8226-9B62F83F0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21262C"/>
              </a:clrFrom>
              <a:clrTo>
                <a:srgbClr val="21262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53" y="3601018"/>
            <a:ext cx="2554260" cy="1702840"/>
          </a:xfrm>
          <a:prstGeom prst="rect">
            <a:avLst/>
          </a:prstGeom>
        </p:spPr>
      </p:pic>
      <p:pic>
        <p:nvPicPr>
          <p:cNvPr id="63" name="Imagen 62" descr="Icono&#10;&#10;Descripción generada automáticamente con confianza media">
            <a:extLst>
              <a:ext uri="{FF2B5EF4-FFF2-40B4-BE49-F238E27FC236}">
                <a16:creationId xmlns:a16="http://schemas.microsoft.com/office/drawing/2014/main" id="{09DDFBFC-1C52-443F-A8BD-F9A5F6B4BDD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00" y="1802103"/>
            <a:ext cx="1316243" cy="1316243"/>
          </a:xfrm>
          <a:prstGeom prst="rect">
            <a:avLst/>
          </a:prstGeom>
        </p:spPr>
      </p:pic>
      <p:pic>
        <p:nvPicPr>
          <p:cNvPr id="577" name="Imagen 57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D693534-3D4B-4600-B1BD-A1B1EA4F6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73" y="1423235"/>
            <a:ext cx="671869" cy="717780"/>
          </a:xfrm>
          <a:prstGeom prst="rect">
            <a:avLst/>
          </a:prstGeom>
        </p:spPr>
      </p:pic>
      <p:pic>
        <p:nvPicPr>
          <p:cNvPr id="1028" name="Picture 4" descr="Facebook Messenger - Wikipedia, la enciclopedia libre">
            <a:extLst>
              <a:ext uri="{FF2B5EF4-FFF2-40B4-BE49-F238E27FC236}">
                <a16:creationId xmlns:a16="http://schemas.microsoft.com/office/drawing/2014/main" id="{9180EE4E-329C-4DC5-95D1-72623EFB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45" y="5542735"/>
            <a:ext cx="765975" cy="7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" name="Imagen 578" descr="Icono&#10;&#10;Descripción generada automáticamente">
            <a:extLst>
              <a:ext uri="{FF2B5EF4-FFF2-40B4-BE49-F238E27FC236}">
                <a16:creationId xmlns:a16="http://schemas.microsoft.com/office/drawing/2014/main" id="{86B9BEC6-6CEA-48D0-A61B-222DDC2B426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1899064"/>
            <a:ext cx="1026017" cy="1026017"/>
          </a:xfrm>
          <a:prstGeom prst="rect">
            <a:avLst/>
          </a:prstGeom>
        </p:spPr>
      </p:pic>
      <p:pic>
        <p:nvPicPr>
          <p:cNvPr id="581" name="Imagen 580" descr="Icono&#10;&#10;Descripción generada automáticamente">
            <a:extLst>
              <a:ext uri="{FF2B5EF4-FFF2-40B4-BE49-F238E27FC236}">
                <a16:creationId xmlns:a16="http://schemas.microsoft.com/office/drawing/2014/main" id="{82B0DA31-03C8-4734-9FF1-AAD420ABEC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38" y="2800656"/>
            <a:ext cx="916496" cy="916496"/>
          </a:xfrm>
          <a:prstGeom prst="rect">
            <a:avLst/>
          </a:prstGeom>
        </p:spPr>
      </p:pic>
      <p:pic>
        <p:nvPicPr>
          <p:cNvPr id="583" name="Imagen 582" descr="Icono&#10;&#10;Descripción generada automáticamente">
            <a:extLst>
              <a:ext uri="{FF2B5EF4-FFF2-40B4-BE49-F238E27FC236}">
                <a16:creationId xmlns:a16="http://schemas.microsoft.com/office/drawing/2014/main" id="{1ACDE108-A053-4C6C-A738-62911EEB4C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79" y="3077946"/>
            <a:ext cx="916495" cy="916495"/>
          </a:xfrm>
          <a:prstGeom prst="rect">
            <a:avLst/>
          </a:prstGeom>
        </p:spPr>
      </p:pic>
      <p:pic>
        <p:nvPicPr>
          <p:cNvPr id="585" name="Imagen 584" descr="Imagen que contiene objeto, reloj, firmar, naranja&#10;&#10;Descripción generada automáticamente">
            <a:extLst>
              <a:ext uri="{FF2B5EF4-FFF2-40B4-BE49-F238E27FC236}">
                <a16:creationId xmlns:a16="http://schemas.microsoft.com/office/drawing/2014/main" id="{3BD5A2CA-A574-4678-B183-56A940AF49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77" y="2327113"/>
            <a:ext cx="1146682" cy="1146682"/>
          </a:xfrm>
          <a:prstGeom prst="rect">
            <a:avLst/>
          </a:prstGeom>
        </p:spPr>
      </p:pic>
      <p:pic>
        <p:nvPicPr>
          <p:cNvPr id="587" name="Imagen 586" descr="Icono&#10;&#10;Descripción generada automáticamente">
            <a:extLst>
              <a:ext uri="{FF2B5EF4-FFF2-40B4-BE49-F238E27FC236}">
                <a16:creationId xmlns:a16="http://schemas.microsoft.com/office/drawing/2014/main" id="{B327CAC1-3DC4-4719-89C6-C3AB041ACD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79" y="2075520"/>
            <a:ext cx="768547" cy="768547"/>
          </a:xfrm>
          <a:prstGeom prst="rect">
            <a:avLst/>
          </a:prstGeom>
        </p:spPr>
      </p:pic>
      <p:pic>
        <p:nvPicPr>
          <p:cNvPr id="589" name="Imagen 588" descr="Forma&#10;&#10;Descripción generada automáticamente">
            <a:extLst>
              <a:ext uri="{FF2B5EF4-FFF2-40B4-BE49-F238E27FC236}">
                <a16:creationId xmlns:a16="http://schemas.microsoft.com/office/drawing/2014/main" id="{382E71C8-9B7F-418A-9EDF-158D134576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87" y="1788353"/>
            <a:ext cx="1255116" cy="1255116"/>
          </a:xfrm>
          <a:prstGeom prst="rect">
            <a:avLst/>
          </a:prstGeom>
        </p:spPr>
      </p:pic>
      <p:pic>
        <p:nvPicPr>
          <p:cNvPr id="1030" name="Picture 6" descr="Pac-Man-Logo - MasGamers">
            <a:extLst>
              <a:ext uri="{FF2B5EF4-FFF2-40B4-BE49-F238E27FC236}">
                <a16:creationId xmlns:a16="http://schemas.microsoft.com/office/drawing/2014/main" id="{B1C5D9F8-5EAF-4A4E-B10C-B7A9E8AD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31" y="1815753"/>
            <a:ext cx="2025425" cy="4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" name="Imagen 590" descr="Icono&#10;&#10;Descripción generada automáticamente">
            <a:extLst>
              <a:ext uri="{FF2B5EF4-FFF2-40B4-BE49-F238E27FC236}">
                <a16:creationId xmlns:a16="http://schemas.microsoft.com/office/drawing/2014/main" id="{6F53C3DE-1002-4B9A-B6D6-952A7E90EB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38" y="2380374"/>
            <a:ext cx="1648911" cy="865678"/>
          </a:xfrm>
          <a:prstGeom prst="rect">
            <a:avLst/>
          </a:prstGeom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24C14483-0A6D-46B3-BDCA-3601257FC84D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A91ADA4C-FCB7-4265-AE4C-F26E6355A520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4CEA723F-D84C-4C6A-9B17-48F9FBBD23E7}"/>
              </a:ext>
            </a:extLst>
          </p:cNvPr>
          <p:cNvPicPr/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00"/>
                            </p:stCondLst>
                            <p:childTnLst>
                              <p:par>
                                <p:cTn id="18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>
                  <a:latin typeface="+mn-lt"/>
                  <a:cs typeface="Calibri"/>
                </a:rPr>
                <a:t>DISPOSITIVOS</a:t>
              </a:r>
              <a:endParaRPr lang="es-E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cs typeface="Calibri"/>
              </a:endParaRPr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E2F33B3-6703-4E53-B711-ABD29A7E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71" y="729752"/>
            <a:ext cx="1701476" cy="170147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B8AC925-7A13-43EE-834C-4CFCC2263B5C}"/>
              </a:ext>
            </a:extLst>
          </p:cNvPr>
          <p:cNvGrpSpPr/>
          <p:nvPr/>
        </p:nvGrpSpPr>
        <p:grpSpPr>
          <a:xfrm>
            <a:off x="3709487" y="2419082"/>
            <a:ext cx="6868202" cy="4129412"/>
            <a:chOff x="1627594" y="2405475"/>
            <a:chExt cx="6868202" cy="4129412"/>
          </a:xfrm>
        </p:grpSpPr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043B7A22-79A7-415E-B453-F35265E8A86A}"/>
                </a:ext>
              </a:extLst>
            </p:cNvPr>
            <p:cNvSpPr txBox="1"/>
            <p:nvPr/>
          </p:nvSpPr>
          <p:spPr>
            <a:xfrm>
              <a:off x="1913478" y="2405475"/>
              <a:ext cx="6146811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2400" b="1"/>
                <a:t>No compartas tus cuentas de juego con otros.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DA4BCD04-E114-472B-A3F5-2A11744650C0}"/>
                </a:ext>
              </a:extLst>
            </p:cNvPr>
            <p:cNvSpPr txBox="1"/>
            <p:nvPr/>
          </p:nvSpPr>
          <p:spPr>
            <a:xfrm>
              <a:off x="1943105" y="3655446"/>
              <a:ext cx="6552691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2400" b="1"/>
                <a:t>Si hay que comprar el juego consulta a tus padres.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42871695-FD70-4A8F-AC03-8CA8242E81EC}"/>
                </a:ext>
              </a:extLst>
            </p:cNvPr>
            <p:cNvSpPr txBox="1"/>
            <p:nvPr/>
          </p:nvSpPr>
          <p:spPr>
            <a:xfrm>
              <a:off x="1898732" y="4249738"/>
              <a:ext cx="6183552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2400" b="1"/>
                <a:t>No des datos personales en los chats del juego.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EC8BCC59-6DB5-4906-B06C-9F155101C1DF}"/>
                </a:ext>
              </a:extLst>
            </p:cNvPr>
            <p:cNvSpPr txBox="1"/>
            <p:nvPr/>
          </p:nvSpPr>
          <p:spPr>
            <a:xfrm>
              <a:off x="1905993" y="4861744"/>
              <a:ext cx="61237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/>
                <a:t>Desconfía de las personas que te piden datos técnicos de tu videoconsola.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C94D39F8-0BEB-4A64-A866-63B65BCFD853}"/>
                </a:ext>
              </a:extLst>
            </p:cNvPr>
            <p:cNvSpPr txBox="1"/>
            <p:nvPr/>
          </p:nvSpPr>
          <p:spPr>
            <a:xfrm>
              <a:off x="1912534" y="5703890"/>
              <a:ext cx="6302495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s-ES" sz="2400" b="1"/>
                <a:t>No concedas acceso a la cámara ni al micrófono </a:t>
              </a:r>
            </a:p>
            <a:p>
              <a:r>
                <a:rPr lang="es-ES" sz="2400" b="1"/>
                <a:t>si no es estrictamente necesario.</a:t>
              </a:r>
              <a:endParaRPr lang="es-ES" sz="2400" b="1">
                <a:cs typeface="Calibri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28C98FC1-CE55-41D8-9C55-E3A737715E19}"/>
                </a:ext>
              </a:extLst>
            </p:cNvPr>
            <p:cNvSpPr txBox="1"/>
            <p:nvPr/>
          </p:nvSpPr>
          <p:spPr>
            <a:xfrm>
              <a:off x="1936232" y="3050603"/>
              <a:ext cx="6492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/>
                <a:t>No accedas con tu cuenta en otras videoconsolas.</a:t>
              </a:r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C29BFABD-B8C0-4681-8319-6FF8DECB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312" y="2434998"/>
              <a:ext cx="301772" cy="369333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4133BB85-AC43-4489-BBE2-590E0E1D8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740" y="4910871"/>
              <a:ext cx="301772" cy="369333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DC3C4136-6C9B-4B80-95BB-1ACC340C1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5132" y="3704055"/>
              <a:ext cx="301772" cy="369333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DAE08C2A-0855-4E37-86D2-0E6E86B25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167" y="4278479"/>
              <a:ext cx="301772" cy="369333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E4133DCE-7BE6-46B3-A725-1FACE994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848" y="3049769"/>
              <a:ext cx="301772" cy="369333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A696AB52-7A07-4C50-B821-DEA300789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594" y="5753685"/>
              <a:ext cx="301772" cy="369333"/>
            </a:xfrm>
            <a:prstGeom prst="rect">
              <a:avLst/>
            </a:prstGeom>
          </p:spPr>
        </p:pic>
      </p:grpSp>
      <p:sp>
        <p:nvSpPr>
          <p:cNvPr id="45" name="Subtítulo 2">
            <a:extLst>
              <a:ext uri="{FF2B5EF4-FFF2-40B4-BE49-F238E27FC236}">
                <a16:creationId xmlns:a16="http://schemas.microsoft.com/office/drawing/2014/main" id="{C71157FA-E39E-4CA0-95AC-99D38AAFF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2726" y="1573427"/>
            <a:ext cx="4833322" cy="5813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b="1"/>
              <a:t>VÍDEOCONSOLAS</a:t>
            </a:r>
          </a:p>
        </p:txBody>
      </p:sp>
      <p:pic>
        <p:nvPicPr>
          <p:cNvPr id="4" name="Imagen 6" descr="Imagen que contiene interior, taza, tabla, pequeño&#10;&#10;Descripción generada automáticamente">
            <a:extLst>
              <a:ext uri="{FF2B5EF4-FFF2-40B4-BE49-F238E27FC236}">
                <a16:creationId xmlns:a16="http://schemas.microsoft.com/office/drawing/2014/main" id="{8645F6AF-BCC6-4882-9FBF-47FB870E5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647" y="2269672"/>
            <a:ext cx="1904455" cy="475433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F957E5BA-F08C-476A-93F4-EEBA98264B02}"/>
              </a:ext>
            </a:extLst>
          </p:cNvPr>
          <p:cNvGrpSpPr/>
          <p:nvPr/>
        </p:nvGrpSpPr>
        <p:grpSpPr>
          <a:xfrm>
            <a:off x="11105321" y="3179048"/>
            <a:ext cx="1001543" cy="3599814"/>
            <a:chOff x="10983521" y="2093847"/>
            <a:chExt cx="1004375" cy="3918466"/>
          </a:xfrm>
        </p:grpSpPr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C30D31A8-B64E-4CA1-BE36-ABC102F54A3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631DBFDF-1862-4E76-8D52-58532E80A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5E5A1B86-DFE9-4053-A8B1-38D4A3ACFE3F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1BED0451-4008-4D73-987F-91A22F9F9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C31E5D07-381E-470A-A76A-C97168433EEB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E02A2A0D-9584-45DE-A6F6-B343B409015C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Conector: angular 85">
              <a:extLst>
                <a:ext uri="{FF2B5EF4-FFF2-40B4-BE49-F238E27FC236}">
                  <a16:creationId xmlns:a16="http://schemas.microsoft.com/office/drawing/2014/main" id="{F54DB42D-7024-4AB7-9713-B54DA038487B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riángulo isósceles 86">
              <a:extLst>
                <a:ext uri="{FF2B5EF4-FFF2-40B4-BE49-F238E27FC236}">
                  <a16:creationId xmlns:a16="http://schemas.microsoft.com/office/drawing/2014/main" id="{6A02BE21-37FE-4B2B-BB28-81D49DF0BA8C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" name="Triángulo isósceles 87">
              <a:extLst>
                <a:ext uri="{FF2B5EF4-FFF2-40B4-BE49-F238E27FC236}">
                  <a16:creationId xmlns:a16="http://schemas.microsoft.com/office/drawing/2014/main" id="{03C03E2A-87F8-447C-8E0A-A2AA894EDAB4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" name="Diagrama de flujo: conector 88">
              <a:extLst>
                <a:ext uri="{FF2B5EF4-FFF2-40B4-BE49-F238E27FC236}">
                  <a16:creationId xmlns:a16="http://schemas.microsoft.com/office/drawing/2014/main" id="{33C802EC-FE93-4C25-B3B0-C135699E2D32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" name="Diagrama de flujo: conector 89">
              <a:extLst>
                <a:ext uri="{FF2B5EF4-FFF2-40B4-BE49-F238E27FC236}">
                  <a16:creationId xmlns:a16="http://schemas.microsoft.com/office/drawing/2014/main" id="{D7B15BB0-E4E4-4354-96B3-3EB93DD63004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" name="Diagrama de flujo: conector 90">
              <a:extLst>
                <a:ext uri="{FF2B5EF4-FFF2-40B4-BE49-F238E27FC236}">
                  <a16:creationId xmlns:a16="http://schemas.microsoft.com/office/drawing/2014/main" id="{EB7FD2F0-FA31-4E54-A453-1766E32D4067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2" name="Diagrama de flujo: conector 91">
              <a:extLst>
                <a:ext uri="{FF2B5EF4-FFF2-40B4-BE49-F238E27FC236}">
                  <a16:creationId xmlns:a16="http://schemas.microsoft.com/office/drawing/2014/main" id="{4F33BB38-AB48-4993-B887-03E3AA027F2D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3" name="Diagrama de flujo: conector 92">
              <a:extLst>
                <a:ext uri="{FF2B5EF4-FFF2-40B4-BE49-F238E27FC236}">
                  <a16:creationId xmlns:a16="http://schemas.microsoft.com/office/drawing/2014/main" id="{2866D666-36FA-4A70-917B-E146867575A0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Diagrama de flujo: conector 93">
              <a:extLst>
                <a:ext uri="{FF2B5EF4-FFF2-40B4-BE49-F238E27FC236}">
                  <a16:creationId xmlns:a16="http://schemas.microsoft.com/office/drawing/2014/main" id="{AFE49A32-92BB-4DCF-A818-E61D58B2526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5" name="Diagrama de flujo: conector 94">
              <a:extLst>
                <a:ext uri="{FF2B5EF4-FFF2-40B4-BE49-F238E27FC236}">
                  <a16:creationId xmlns:a16="http://schemas.microsoft.com/office/drawing/2014/main" id="{1BE2B5FD-8F2B-4C77-A311-8396C5FFBA08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6" name="Diagrama de flujo: conector 95">
              <a:extLst>
                <a:ext uri="{FF2B5EF4-FFF2-40B4-BE49-F238E27FC236}">
                  <a16:creationId xmlns:a16="http://schemas.microsoft.com/office/drawing/2014/main" id="{4C1E698A-3796-49B0-A593-3727BC66F988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Rectángulo: esquinas superiores redondeadas 96">
              <a:extLst>
                <a:ext uri="{FF2B5EF4-FFF2-40B4-BE49-F238E27FC236}">
                  <a16:creationId xmlns:a16="http://schemas.microsoft.com/office/drawing/2014/main" id="{8C00238F-A6C1-43BE-A4AA-0B39F325D2C5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Diagrama de flujo: conector 97">
              <a:extLst>
                <a:ext uri="{FF2B5EF4-FFF2-40B4-BE49-F238E27FC236}">
                  <a16:creationId xmlns:a16="http://schemas.microsoft.com/office/drawing/2014/main" id="{24B83442-06DE-44B7-B868-59056ED4F0F1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Diagrama de flujo: conector 98">
              <a:extLst>
                <a:ext uri="{FF2B5EF4-FFF2-40B4-BE49-F238E27FC236}">
                  <a16:creationId xmlns:a16="http://schemas.microsoft.com/office/drawing/2014/main" id="{5786D2CF-1FB7-41FB-9721-30A40DC9A099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EF724B3C-1670-4382-A0DA-EB816D2F3853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ángulo 53">
            <a:extLst>
              <a:ext uri="{FF2B5EF4-FFF2-40B4-BE49-F238E27FC236}">
                <a16:creationId xmlns:a16="http://schemas.microsoft.com/office/drawing/2014/main" id="{A1F2733B-FD51-481A-BE30-7259CA113380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4C8B048B-6173-408B-98D8-E4C650A20633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35499719-7C86-487F-BF45-5D07F71117D4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Imagen que contiene interior, tabla, computadora, teclado&#10;&#10;Descripción generada automáticamente">
            <a:extLst>
              <a:ext uri="{FF2B5EF4-FFF2-40B4-BE49-F238E27FC236}">
                <a16:creationId xmlns:a16="http://schemas.microsoft.com/office/drawing/2014/main" id="{8385C1F3-62A6-422C-B70F-DF2614F9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1" y="2429725"/>
            <a:ext cx="4928558" cy="323001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ANÁLISIS DE RIESGOS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Elipse 47">
            <a:extLst>
              <a:ext uri="{FF2B5EF4-FFF2-40B4-BE49-F238E27FC236}">
                <a16:creationId xmlns:a16="http://schemas.microsoft.com/office/drawing/2014/main" id="{D80024C4-525A-4F62-B688-86B59F73D2BA}"/>
              </a:ext>
            </a:extLst>
          </p:cNvPr>
          <p:cNvSpPr/>
          <p:nvPr/>
        </p:nvSpPr>
        <p:spPr>
          <a:xfrm>
            <a:off x="5708072" y="1843858"/>
            <a:ext cx="2198381" cy="21654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¿Lo conoces?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EC77B348-95AA-42EC-83A0-D797B7FF25F5}"/>
              </a:ext>
            </a:extLst>
          </p:cNvPr>
          <p:cNvSpPr/>
          <p:nvPr/>
        </p:nvSpPr>
        <p:spPr>
          <a:xfrm>
            <a:off x="7533447" y="2071903"/>
            <a:ext cx="2058452" cy="20276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¿Tienes cuenta?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49382837-1B7C-4438-84BE-928AB04D1323}"/>
              </a:ext>
            </a:extLst>
          </p:cNvPr>
          <p:cNvSpPr/>
          <p:nvPr/>
        </p:nvSpPr>
        <p:spPr>
          <a:xfrm>
            <a:off x="6481072" y="3421339"/>
            <a:ext cx="2058452" cy="202763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¿En tu móvil?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ACFE7DBA-A873-40EF-9101-A9E6925B2E1A}"/>
              </a:ext>
            </a:extLst>
          </p:cNvPr>
          <p:cNvSpPr/>
          <p:nvPr/>
        </p:nvSpPr>
        <p:spPr>
          <a:xfrm>
            <a:off x="8056022" y="3637173"/>
            <a:ext cx="2058452" cy="202763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¿Tienes amigos allí?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F545B2F2-C41F-488B-969F-AB1C6FC1CA13}"/>
              </a:ext>
            </a:extLst>
          </p:cNvPr>
          <p:cNvSpPr/>
          <p:nvPr/>
        </p:nvSpPr>
        <p:spPr>
          <a:xfrm>
            <a:off x="5264839" y="4555843"/>
            <a:ext cx="2169625" cy="202763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¿Lo saben tus padres?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A4D7576A-FEF7-4F6F-9E41-5968A64C5109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D4C005E8-3E0E-41B4-A0FA-57B877A50DE2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8776058B-5236-4AFF-818D-7FAA4E7BAE4A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4295020-013F-4674-85EA-D77C3235C2AA}"/>
              </a:ext>
            </a:extLst>
          </p:cNvPr>
          <p:cNvGrpSpPr/>
          <p:nvPr/>
        </p:nvGrpSpPr>
        <p:grpSpPr>
          <a:xfrm>
            <a:off x="1202725" y="1107981"/>
            <a:ext cx="9144000" cy="461641"/>
            <a:chOff x="1420337" y="1189178"/>
            <a:chExt cx="9144000" cy="461641"/>
          </a:xfrm>
        </p:grpSpPr>
        <p:sp>
          <p:nvSpPr>
            <p:cNvPr id="596" name="Título 1"/>
            <p:cNvSpPr txBox="1">
              <a:spLocks/>
            </p:cNvSpPr>
            <p:nvPr/>
          </p:nvSpPr>
          <p:spPr>
            <a:xfrm>
              <a:off x="1420337" y="1189178"/>
              <a:ext cx="9144000" cy="46164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s-ES" sz="3200" b="1">
                  <a:latin typeface="+mn-lt"/>
                  <a:cs typeface="Calibri"/>
                </a:rPr>
                <a:t>ANÁLISIS DE RIESGOS</a:t>
              </a:r>
              <a:endParaRPr lang="es-ES"/>
            </a:p>
          </p:txBody>
        </p:sp>
        <p:cxnSp>
          <p:nvCxnSpPr>
            <p:cNvPr id="599" name="Conector recto 598"/>
            <p:cNvCxnSpPr/>
            <p:nvPr/>
          </p:nvCxnSpPr>
          <p:spPr>
            <a:xfrm>
              <a:off x="1482121" y="1650819"/>
              <a:ext cx="9020432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956D5C-53B9-4EDB-8914-946C15CDF79D}"/>
              </a:ext>
            </a:extLst>
          </p:cNvPr>
          <p:cNvGrpSpPr/>
          <p:nvPr/>
        </p:nvGrpSpPr>
        <p:grpSpPr>
          <a:xfrm>
            <a:off x="11105322" y="3179048"/>
            <a:ext cx="1001543" cy="3599815"/>
            <a:chOff x="10983521" y="2093847"/>
            <a:chExt cx="1004375" cy="391846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81B17BC-6C11-415E-8AA6-5B8B1E75EED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1485945" y="3872503"/>
              <a:ext cx="357951" cy="11056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74FDCF7-B28B-4A53-A643-84C9C3487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546" y="3537719"/>
              <a:ext cx="252130" cy="296338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3426918-4EDC-4B42-82B6-80ECCFF289C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545" y="2432696"/>
              <a:ext cx="324548" cy="71138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544E764D-0651-4CF5-8B8B-63F7E896B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03685" y="2535956"/>
              <a:ext cx="377853" cy="60812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F0DDBB-2DB9-4B62-9BD9-AA5790FDAD46}"/>
                </a:ext>
              </a:extLst>
            </p:cNvPr>
            <p:cNvCxnSpPr>
              <a:cxnSpLocks/>
              <a:stCxn id="33" idx="3"/>
              <a:endCxn id="31" idx="7"/>
            </p:cNvCxnSpPr>
            <p:nvPr/>
          </p:nvCxnSpPr>
          <p:spPr>
            <a:xfrm flipH="1">
              <a:off x="11154459" y="4249029"/>
              <a:ext cx="632736" cy="795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31C63D81-9795-4030-900D-A1F0D6D33E72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1218679" y="4247741"/>
              <a:ext cx="203046" cy="2888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Conector: angular 25">
              <a:extLst>
                <a:ext uri="{FF2B5EF4-FFF2-40B4-BE49-F238E27FC236}">
                  <a16:creationId xmlns:a16="http://schemas.microsoft.com/office/drawing/2014/main" id="{B605F21B-5395-438C-8F6C-D1FF63FF2896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 rot="16200000" flipV="1">
              <a:off x="11111713" y="4363278"/>
              <a:ext cx="922800" cy="541566"/>
            </a:xfrm>
            <a:prstGeom prst="bentConnector2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53DB95B1-A468-4497-A2B0-6D9FFE818D2E}"/>
                </a:ext>
              </a:extLst>
            </p:cNvPr>
            <p:cNvSpPr/>
            <p:nvPr/>
          </p:nvSpPr>
          <p:spPr>
            <a:xfrm flipH="1" flipV="1">
              <a:off x="11127521" y="5340887"/>
              <a:ext cx="735494" cy="62285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Triángulo isósceles 27">
              <a:extLst>
                <a:ext uri="{FF2B5EF4-FFF2-40B4-BE49-F238E27FC236}">
                  <a16:creationId xmlns:a16="http://schemas.microsoft.com/office/drawing/2014/main" id="{C8E3E89D-76AC-4AA0-B6EF-8A1E3804DA37}"/>
                </a:ext>
              </a:extLst>
            </p:cNvPr>
            <p:cNvSpPr/>
            <p:nvPr/>
          </p:nvSpPr>
          <p:spPr>
            <a:xfrm flipH="1" flipV="1">
              <a:off x="11315268" y="5652313"/>
              <a:ext cx="360000" cy="360000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iagrama de flujo: conector 28">
              <a:extLst>
                <a:ext uri="{FF2B5EF4-FFF2-40B4-BE49-F238E27FC236}">
                  <a16:creationId xmlns:a16="http://schemas.microsoft.com/office/drawing/2014/main" id="{08BC8346-7346-49B4-91AC-6E265E259E15}"/>
                </a:ext>
              </a:extLst>
            </p:cNvPr>
            <p:cNvSpPr/>
            <p:nvPr/>
          </p:nvSpPr>
          <p:spPr>
            <a:xfrm>
              <a:off x="11014330" y="4028661"/>
              <a:ext cx="288000" cy="288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673E463F-7C2F-4E25-8AEA-5873BA50BA68}"/>
                </a:ext>
              </a:extLst>
            </p:cNvPr>
            <p:cNvSpPr/>
            <p:nvPr/>
          </p:nvSpPr>
          <p:spPr>
            <a:xfrm>
              <a:off x="11699896" y="4978200"/>
              <a:ext cx="288000" cy="2880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Diagrama de flujo: conector 30">
              <a:extLst>
                <a:ext uri="{FF2B5EF4-FFF2-40B4-BE49-F238E27FC236}">
                  <a16:creationId xmlns:a16="http://schemas.microsoft.com/office/drawing/2014/main" id="{766DD19B-E429-4549-98F8-183A862F6D0A}"/>
                </a:ext>
              </a:extLst>
            </p:cNvPr>
            <p:cNvSpPr/>
            <p:nvPr/>
          </p:nvSpPr>
          <p:spPr>
            <a:xfrm>
              <a:off x="11031547" y="5023461"/>
              <a:ext cx="144000" cy="144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Diagrama de flujo: conector 31">
              <a:extLst>
                <a:ext uri="{FF2B5EF4-FFF2-40B4-BE49-F238E27FC236}">
                  <a16:creationId xmlns:a16="http://schemas.microsoft.com/office/drawing/2014/main" id="{2489DFCA-9B7B-4DA1-B698-7F5CD2F5B2EE}"/>
                </a:ext>
              </a:extLst>
            </p:cNvPr>
            <p:cNvSpPr/>
            <p:nvPr/>
          </p:nvSpPr>
          <p:spPr>
            <a:xfrm>
              <a:off x="11390093" y="4504999"/>
              <a:ext cx="216000" cy="216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Diagrama de flujo: conector 32">
              <a:extLst>
                <a:ext uri="{FF2B5EF4-FFF2-40B4-BE49-F238E27FC236}">
                  <a16:creationId xmlns:a16="http://schemas.microsoft.com/office/drawing/2014/main" id="{6B3F81C0-3E0F-4EBF-A6DD-175F3AC31D48}"/>
                </a:ext>
              </a:extLst>
            </p:cNvPr>
            <p:cNvSpPr/>
            <p:nvPr/>
          </p:nvSpPr>
          <p:spPr>
            <a:xfrm>
              <a:off x="11755563" y="4064661"/>
              <a:ext cx="216000" cy="216000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93AEBED3-62FB-4EC8-8338-4F8F2A4248EE}"/>
                </a:ext>
              </a:extLst>
            </p:cNvPr>
            <p:cNvSpPr/>
            <p:nvPr/>
          </p:nvSpPr>
          <p:spPr>
            <a:xfrm>
              <a:off x="11647015" y="3374172"/>
              <a:ext cx="216000" cy="2160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Diagrama de flujo: conector 34">
              <a:extLst>
                <a:ext uri="{FF2B5EF4-FFF2-40B4-BE49-F238E27FC236}">
                  <a16:creationId xmlns:a16="http://schemas.microsoft.com/office/drawing/2014/main" id="{36169F22-9B34-452A-A416-555BEDB3C2E6}"/>
                </a:ext>
              </a:extLst>
            </p:cNvPr>
            <p:cNvSpPr/>
            <p:nvPr/>
          </p:nvSpPr>
          <p:spPr>
            <a:xfrm>
              <a:off x="11213113" y="2953380"/>
              <a:ext cx="360000" cy="360000"/>
            </a:xfrm>
            <a:prstGeom prst="flowChartConnec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C3253D10-9A47-41A2-80FA-90C3FF9DABA6}"/>
                </a:ext>
              </a:extLst>
            </p:cNvPr>
            <p:cNvSpPr/>
            <p:nvPr/>
          </p:nvSpPr>
          <p:spPr>
            <a:xfrm>
              <a:off x="11647563" y="2493626"/>
              <a:ext cx="252000" cy="252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: esquinas superiores redondeadas 36">
              <a:extLst>
                <a:ext uri="{FF2B5EF4-FFF2-40B4-BE49-F238E27FC236}">
                  <a16:creationId xmlns:a16="http://schemas.microsoft.com/office/drawing/2014/main" id="{0F54B4CD-A46E-4232-8BCB-1D44254E2B4D}"/>
                </a:ext>
              </a:extLst>
            </p:cNvPr>
            <p:cNvSpPr/>
            <p:nvPr/>
          </p:nvSpPr>
          <p:spPr>
            <a:xfrm>
              <a:off x="11016713" y="2093847"/>
              <a:ext cx="879494" cy="21600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Diagrama de flujo: conector 37">
              <a:extLst>
                <a:ext uri="{FF2B5EF4-FFF2-40B4-BE49-F238E27FC236}">
                  <a16:creationId xmlns:a16="http://schemas.microsoft.com/office/drawing/2014/main" id="{762C5409-037D-4025-95F2-73FD78211634}"/>
                </a:ext>
              </a:extLst>
            </p:cNvPr>
            <p:cNvSpPr/>
            <p:nvPr/>
          </p:nvSpPr>
          <p:spPr>
            <a:xfrm>
              <a:off x="10983521" y="2338928"/>
              <a:ext cx="216000" cy="2160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Diagrama de flujo: conector 38">
              <a:extLst>
                <a:ext uri="{FF2B5EF4-FFF2-40B4-BE49-F238E27FC236}">
                  <a16:creationId xmlns:a16="http://schemas.microsoft.com/office/drawing/2014/main" id="{FEDE99DF-A866-4790-BFB0-B2B54B572E15}"/>
                </a:ext>
              </a:extLst>
            </p:cNvPr>
            <p:cNvSpPr/>
            <p:nvPr/>
          </p:nvSpPr>
          <p:spPr>
            <a:xfrm>
              <a:off x="11359563" y="3743803"/>
              <a:ext cx="288000" cy="2880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F324C720-27AD-45F4-B0FF-73C54E558F55}"/>
                </a:ext>
              </a:extLst>
            </p:cNvPr>
            <p:cNvCxnSpPr>
              <a:cxnSpLocks/>
              <a:stCxn id="38" idx="4"/>
              <a:endCxn id="29" idx="0"/>
            </p:cNvCxnSpPr>
            <p:nvPr/>
          </p:nvCxnSpPr>
          <p:spPr>
            <a:xfrm>
              <a:off x="11091521" y="2554928"/>
              <a:ext cx="66809" cy="14737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FC42279B-6F27-42DD-8DE0-68C45B7E8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99" y="2251529"/>
            <a:ext cx="3919165" cy="3919165"/>
          </a:xfrm>
          <a:prstGeom prst="rect">
            <a:avLst/>
          </a:prstGeom>
        </p:spPr>
      </p:pic>
      <p:sp>
        <p:nvSpPr>
          <p:cNvPr id="48" name="Elipse 47">
            <a:extLst>
              <a:ext uri="{FF2B5EF4-FFF2-40B4-BE49-F238E27FC236}">
                <a16:creationId xmlns:a16="http://schemas.microsoft.com/office/drawing/2014/main" id="{D80024C4-525A-4F62-B688-86B59F73D2BA}"/>
              </a:ext>
            </a:extLst>
          </p:cNvPr>
          <p:cNvSpPr/>
          <p:nvPr/>
        </p:nvSpPr>
        <p:spPr>
          <a:xfrm>
            <a:off x="5708072" y="1843858"/>
            <a:ext cx="2198381" cy="21654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¿Lo conoces?</a:t>
            </a: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EC77B348-95AA-42EC-83A0-D797B7FF25F5}"/>
              </a:ext>
            </a:extLst>
          </p:cNvPr>
          <p:cNvSpPr/>
          <p:nvPr/>
        </p:nvSpPr>
        <p:spPr>
          <a:xfrm>
            <a:off x="7533447" y="2071903"/>
            <a:ext cx="2058452" cy="20276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¿Tienes cuenta?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49382837-1B7C-4438-84BE-928AB04D1323}"/>
              </a:ext>
            </a:extLst>
          </p:cNvPr>
          <p:cNvSpPr/>
          <p:nvPr/>
        </p:nvSpPr>
        <p:spPr>
          <a:xfrm>
            <a:off x="6481072" y="3421339"/>
            <a:ext cx="2058452" cy="202763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¿En tu móvil?</a:t>
            </a: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ACFE7DBA-A873-40EF-9101-A9E6925B2E1A}"/>
              </a:ext>
            </a:extLst>
          </p:cNvPr>
          <p:cNvSpPr/>
          <p:nvPr/>
        </p:nvSpPr>
        <p:spPr>
          <a:xfrm>
            <a:off x="8056022" y="3637173"/>
            <a:ext cx="2058452" cy="202763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¿Tienes amigos allí?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F545B2F2-C41F-488B-969F-AB1C6FC1CA13}"/>
              </a:ext>
            </a:extLst>
          </p:cNvPr>
          <p:cNvSpPr/>
          <p:nvPr/>
        </p:nvSpPr>
        <p:spPr>
          <a:xfrm>
            <a:off x="5264839" y="4555843"/>
            <a:ext cx="2169625" cy="202763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¿Lo saben tus padres?</a:t>
            </a:r>
          </a:p>
        </p:txBody>
      </p: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46ACE73-9EC5-4F04-8568-96E3A70BB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23" y="700535"/>
            <a:ext cx="2454104" cy="671756"/>
          </a:xfrm>
          <a:prstGeom prst="rect">
            <a:avLst/>
          </a:prstGeom>
        </p:spPr>
      </p:pic>
      <p:pic>
        <p:nvPicPr>
          <p:cNvPr id="4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72565690-61F0-4B28-9F0E-BD893BA54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192" y="2184305"/>
            <a:ext cx="6021237" cy="6035615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0ED03008-9FFB-4334-9487-7B6926183495}"/>
              </a:ext>
            </a:extLst>
          </p:cNvPr>
          <p:cNvSpPr/>
          <p:nvPr/>
        </p:nvSpPr>
        <p:spPr>
          <a:xfrm>
            <a:off x="-14435" y="340329"/>
            <a:ext cx="5760000" cy="540000"/>
          </a:xfrm>
          <a:prstGeom prst="rect">
            <a:avLst/>
          </a:prstGeom>
          <a:solidFill>
            <a:srgbClr val="97A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dirty="0"/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872A188A-CBAD-4140-AB58-1A070BD3A61F}"/>
              </a:ext>
            </a:extLst>
          </p:cNvPr>
          <p:cNvSpPr txBox="1">
            <a:spLocks/>
          </p:cNvSpPr>
          <p:nvPr/>
        </p:nvSpPr>
        <p:spPr>
          <a:xfrm>
            <a:off x="1138322" y="393583"/>
            <a:ext cx="388158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rgbClr val="FFC000"/>
                </a:solidFill>
                <a:latin typeface="+mn-lt"/>
              </a:rPr>
              <a:t>TU MUNDO DIGITAL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6C43D407-4833-48B0-9DE3-4B981A161488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08" y="-11772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EADC4EFC23544B6A2FFE5169E6A2D" ma:contentTypeVersion="11" ma:contentTypeDescription="Crear nuevo documento." ma:contentTypeScope="" ma:versionID="f981db5a8349cb9aa6ea3ca579438efa">
  <xsd:schema xmlns:xsd="http://www.w3.org/2001/XMLSchema" xmlns:xs="http://www.w3.org/2001/XMLSchema" xmlns:p="http://schemas.microsoft.com/office/2006/metadata/properties" xmlns:ns2="dfce77ed-8596-4310-9326-e01e1fe32583" xmlns:ns3="b03d9df8-4003-46e6-bc0a-005681f96a4d" targetNamespace="http://schemas.microsoft.com/office/2006/metadata/properties" ma:root="true" ma:fieldsID="46cdb68bc5070bee26f27de58e66b7f4" ns2:_="" ns3:_="">
    <xsd:import namespace="dfce77ed-8596-4310-9326-e01e1fe32583"/>
    <xsd:import namespace="b03d9df8-4003-46e6-bc0a-005681f9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e77ed-8596-4310-9326-e01e1fe3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d9df8-4003-46e6-bc0a-005681f9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743161-56BB-441F-AC9E-7E8C68AE5D3E}">
  <ds:schemaRefs>
    <ds:schemaRef ds:uri="b03d9df8-4003-46e6-bc0a-005681f96a4d"/>
    <ds:schemaRef ds:uri="http://purl.org/dc/terms/"/>
    <ds:schemaRef ds:uri="http://schemas.microsoft.com/office/2006/documentManagement/types"/>
    <ds:schemaRef ds:uri="http://purl.org/dc/elements/1.1/"/>
    <ds:schemaRef ds:uri="dfce77ed-8596-4310-9326-e01e1fe32583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41EA66-91B4-4320-99A5-2049AC30EF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151619-F16D-4337-9586-934FA1F26195}">
  <ds:schemaRefs>
    <ds:schemaRef ds:uri="b03d9df8-4003-46e6-bc0a-005681f96a4d"/>
    <ds:schemaRef ds:uri="dfce77ed-8596-4310-9326-e01e1fe325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1208</Words>
  <Application>Microsoft Office PowerPoint</Application>
  <PresentationFormat>Panorámica</PresentationFormat>
  <Paragraphs>302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IGNACIO RUBEN RENEDO MARTIN</dc:creator>
  <cp:lastModifiedBy>IGNACIO RUBEN RENEDO MARTIN</cp:lastModifiedBy>
  <cp:revision>101</cp:revision>
  <dcterms:created xsi:type="dcterms:W3CDTF">2021-01-18T16:37:03Z</dcterms:created>
  <dcterms:modified xsi:type="dcterms:W3CDTF">2021-02-10T11:10:55Z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0x010100B90EADC4EFC23544B6A2FFE5169E6A2D</vt:lpwstr>
  </property>
</Properties>
</file>